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41" autoAdjust="0"/>
    <p:restoredTop sz="94660"/>
  </p:normalViewPr>
  <p:slideViewPr>
    <p:cSldViewPr>
      <p:cViewPr varScale="1">
        <p:scale>
          <a:sx n="75" d="100"/>
          <a:sy n="75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25:42.245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0EA4A0A1-7CE0-41B6-BB94-31EBE72A580C}" emma:medium="tactile" emma:mode="ink">
          <msink:context xmlns:msink="http://schemas.microsoft.com/ink/2010/main" type="inkDrawing" rotatedBoundingBox="5205,7484 7938,5170 8589,5938 5856,8252" semanticType="callout" shapeName="Other">
            <msink:sourceLink direction="with" ref="{F4925E6C-D0BE-45D6-93A9-5D2ACF9EFDD1}"/>
          </msink:context>
        </emma:interpretation>
      </emma:emma>
    </inkml:annotationXML>
    <inkml:trace contextRef="#ctx0" brushRef="#br0">107 2143 11798,'-70'34'3399,"70"-34"-1347,-36-34-193,36-38-384,0 37-385,0-71 0,0 35-384,0-35-129,0-36-128,36 37 128,34-70-385,2-3-64,69 2 129,1-1-257,68-36 64,73 38 64,35-3-128,35 71 0,0 2-769,0 69-386,-35 36-1858,-71 36-6349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0:38.294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79FBF342-6C9C-490C-B284-035E9DE0B916}" emma:medium="tactile" emma:mode="ink">
          <msink:context xmlns:msink="http://schemas.microsoft.com/ink/2010/main" type="inkDrawing" rotatedBoundingBox="8276,423 12508,-33 12756,2262 8524,2719" hotPoints="12667,1368 10483,2547 8221,1527 10404,348" semanticType="underline" shapeName="Ellipse">
            <msink:sourceLink direction="with" ref="{10C4D0A4-5399-4CD0-8C05-FB931A7A8DF8}"/>
            <msink:destinationLink direction="with" ref="{D267E0D9-4533-4712-BB85-0EB0072BBD80}"/>
          </msink:context>
        </emma:interpretation>
      </emma:emma>
    </inkml:annotationXML>
    <inkml:trace contextRef="#ctx0" brushRef="#br0">2859 709 4873,'52'0'4681,"-52"-49"-770,0 49-1153,0 0-642,0-52-449,0 2-192,0-2-129,-52-50-191,-49 52-707,0-52 194,-52 51-129,50 0-449,-48 0 385,-2 51-129,0 0 65,1 0-385,-51 0 321,-1 51-193,51 0-192,-50 0 64,51 0 64,-1 50 0,0-50-64,0 52 128,52-1-64,0 0 65,0-1-1,49 51 0,0-51-64,52 51 0,0 1 193,52-1-321,49 2 256,0-53-256,52 52 192,52-52 65,-3 1-65,52-51-64,52-51 0,-1 51-64,102-51-64,-52-51 0,52 0-64,-52-51 128,-49-50-193,-52-1 257,0-51 65,-101 0-129,-102-49-65,-51 0 65,-152-2 65,-154-50-194,-101 101-704,-101 101-1347,0 103-642,-51 0-2308</inkml:trace>
  </inkml:traceGroup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52.199"/>
    </inkml:context>
    <inkml:brush xml:id="br0">
      <inkml:brushProperty name="width" value="0.01764" units="cm"/>
      <inkml:brushProperty name="height" value="0.03528" units="cm"/>
      <inkml:brushProperty name="color" value="#262626"/>
      <inkml:brushProperty name="tip" value="rectangle"/>
      <inkml:brushProperty name="rasterOp" value="maskPen"/>
      <inkml:brushProperty name="fitToCurve" value="1"/>
    </inkml:brush>
  </inkml:definitions>
  <inkml:trace contextRef="#ctx0" brushRef="#br0">355 0 11606,'-212'318'641,"142"-176"385,34-36-385,0-35-705,36-36-2180,0-35-8208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52.366"/>
    </inkml:context>
    <inkml:brush xml:id="br0">
      <inkml:brushProperty name="width" value="0.01764" units="cm"/>
      <inkml:brushProperty name="height" value="0.03528" units="cm"/>
      <inkml:brushProperty name="color" value="#262626"/>
      <inkml:brushProperty name="tip" value="rectangle"/>
      <inkml:brushProperty name="rasterOp" value="maskPen"/>
      <inkml:brushProperty name="fitToCurve" value="1"/>
    </inkml:brush>
  </inkml:definitions>
  <inkml:trace contextRef="#ctx0" brushRef="#br0">574 0 13465,'-212'212'578,"107"-70"704,-1 35-833,0-35-513,70-37 128,36-69-1090,0-36-3142,106-70-1219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52.503"/>
    </inkml:context>
    <inkml:brush xml:id="br0">
      <inkml:brushProperty name="width" value="0.01764" units="cm"/>
      <inkml:brushProperty name="height" value="0.03528" units="cm"/>
      <inkml:brushProperty name="color" value="#262626"/>
      <inkml:brushProperty name="tip" value="rectangle"/>
      <inkml:brushProperty name="rasterOp" value="maskPen"/>
      <inkml:brushProperty name="fitToCurve" value="1"/>
    </inkml:brush>
  </inkml:definitions>
  <inkml:trace contextRef="#ctx0" brushRef="#br0">597 175 1731,'176'-177'5001,"-176"177"1925,-70 70-4169,-71 108-641,-71 34-898,36 0-705,34-70-641,107-37-449,35-140-6028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57.182"/>
    </inkml:context>
    <inkml:brush xml:id="br0">
      <inkml:brushProperty name="width" value="0.01764" units="cm"/>
      <inkml:brushProperty name="height" value="0.03528" units="cm"/>
      <inkml:brushProperty name="color" value="#262626"/>
      <inkml:brushProperty name="tip" value="rectangle"/>
      <inkml:brushProperty name="rasterOp" value="maskPen"/>
      <inkml:brushProperty name="fitToCurve" value="1"/>
    </inkml:brush>
  </inkml:definitions>
  <inkml:trace contextRef="#ctx0" brushRef="#br0">141 317 2629,'0'-34'2052,"0"-2"-385,0 1-385,0 35-641,0-36 1,0 36 1153,0 0-256,0 0-705,-35 36-321,35-1 64,-35 1-385,35-2-128,-36-34 0,36 0-256,0 0 320,36 0-256,-36-34 192,35-2-64,0 1 0,-35-1 64,0 36 64,0 0 834,0 0-513,-35 36 192,35-1-63,-35 35-322,35-33-256,0-37-192,0 34 192,0-34-129,0 0 258,0-34-1,35-3-128,-35 3-64,35-2 0,-35 1 64,0 35 64,0 0 256,0 0 258,0 35 127,-35 35 0,0 1-384,35-35-257,0-1 128,0-35-192,0 36-192,0-36 256,0-36 64,35 1-64,0-35 65,-35 33-129,36-33-129,-1 35 194,-35-1 63,0 36 1603,0 0-1218,-35 36-192,-1-1 64,1 1-65,0 35-256,35-37 64,0-34-192,0 36 0,0-36-192,0 0 448,0-36-192,35 2-256,0-3 384,-35 3 0,36-2-256,-36 1 128,0 35 0,0 0 256,0 0-127,0 35-129,-36 35 64,1 1-64,0-35 64,35-36 0,-36 35-128,36-35-257,0 0 321,36-35 0,-36-1 0,35 2 0,0-37 0,-35 35 64,36 36 65,-36 0 191,0 0-127,0 0-193,0 0 0,-36 0-65,36 0 65,-35 0 65,35 0-130,0-35 130,-35 35-130,35-36 65,-36 36 0,36-34 65,-35 34-130,35 0 130,0-35-194,0 35 65,0 0-64,0 0 64,0 0-129,0 0 193,35 0 0,1-36 65,-1 36-65,0 0 0,1 0 0,-36 0 0,0 0 128,0 0-192,0 0 128,0 0-192,0 0 63,0 0 130,0 0 191,0 0-192,0 0 64,0 0-63,-36 0-65,1 0 0,35 0-65,-35 0 130,35 0-130,0 0-191,0 0 128,0 0-1,35 0 129,0 0 0,1 0 65,-1 0-130,-35 0 130,35 0-65,-35 0 0,0 0 0,0 0 128,0 36 0,0-36-192,0 0 192,-35 35-64,35-35-128,-35 34 0,-1 2 64,36-1-64,-35 1-64,35-2 192,0 3-128,0-37 128,0 0-128,0 0-65,0 0 65,0 0 0,0 0 257,35 0-386,-35-37 257,0 37 0,36-34-64,-36-2 0,35 1 0,-35 35 0,0-36 65,35 36-130,-35 0 130,0 0-1,0 0 0,0 36 0,-35-1-64,35 1 64,-35-2-128,-1 3 64,36-3-128,0-34 256,0 0-256,0 36 128,0-36 64,0 0-64,0-36-64,0 2 64,36-3-64,-36-33 128,35 35-64,-35-1 64,0 36 0,0-34 64,0 34-128,0 0 128,0 0 65,0 0-129,0 0-256,-35 0 192,35 34 0,-36-34-65,36 36 65,0-36 193,0 0-321,0 0 128,0 0 0,0-36-65,0 36 130,0-34-130,0 34 130,0-35-130,0 35 130,36 0-65,-36 0-65,0 0 258,0 0-1,0 0-64,0 0-63,-36 0-1,36 35 0,0-35 0,-35 0 64,35 0-256,0 0-64,0 0 256,35 0-257,-35-35 257,36 35-128,-36-36 128,35 36-64,-35 0 129,0 0 255,0 0 65,0 0 128,0 0-384,0 36-1,0-36-64,-35 0-192,35 0-64,0 35-706,0-35-1025,0 0-963,35 0 1,0 0 1603,1 0 1089,-36-35 129,34-1 65,2 2-835,-36-3-11221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0:22.59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E2C2D37-07AD-43DB-9E13-1290B21023DA}" emma:medium="tactile" emma:mode="ink">
          <msink:context xmlns:msink="http://schemas.microsoft.com/ink/2010/main" type="inkDrawing" rotatedBoundingBox="2061,14433 5836,14579 5833,14668 2057,14522" shapeName="Other"/>
        </emma:interpretation>
      </emma:emma>
    </inkml:annotationXML>
    <inkml:trace contextRef="#ctx0" brushRef="#br0">-3955 2437 4103,'0'0'2373,"0"0"128,0 0 1154,0-35-1603,0 35-577,0 0-257,36 0-256,-36 0-385,34 0-128,-34 0-65,36 0-63,34 0-193,-34 0 193,35 0-321,-1 0 385,0 0-385,2 0 128,-38 0-128,37 0 128,-36 0-128,1 0 128,35 0 65,-36 0-129,0 0 0,35 0 128,-34 0-63,0 0 63,-2 0-128,38 0 129,-38 0-193,37 0 128,-36 0-128,36 0 0,0 0 0,0 0-64,-37 35 64,2-35 0,34 0 192,-34 0-192,-2 0 0,2 0 64,0 0-64,-1 0-128,36 0 256,-36 0-64,35 35-64,-34-35 0,0 0-64,34 0 128,-34 0-64,-2 0-64,2 0 128,-2 0 0,2 0 1,0 0-258,-1 36 257,0-36-64,36 0-64,-35 0 257,34 0-193,-34 0 0,-2 0-65,2 0 130,-2 0-65,2 0 0,0 0-65,-1 0 65,0 0 65,1 0-65,34 0-65,-35 0 130,1 0-65,0 0 0,-2 0 0,2 0-65,-2 0 130,2 0-65,0 0 0,-2 0 0,38 0-65,-37 0 194,0 0-129,0 0 0,-35 0 64,36 0-64,-36 0 0,35 0-64,0 0 128,-35 0-128,36 0 192,0 0 193,-2 0-386,-34 0 450,36 0-513,-2 0 320,2 0-128,-36 0-128,36 0 64,-2 0-449,-34 0-2629,0 0-11926</inkml:trace>
  </inkml:traceGroup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19:36.88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C32E16B-21C2-470C-8FE4-7B62F2CAF61B}" emma:medium="tactile" emma:mode="ink">
          <msink:context xmlns:msink="http://schemas.microsoft.com/ink/2010/main" type="inkDrawing" rotatedBoundingBox="2330,11551 2587,13528 2524,13537 2267,11560" semanticType="callout" shapeName="Other">
            <msink:sourceLink direction="with" ref="{5D6B5524-DD27-46E5-8855-4FE51F0020AC}"/>
            <msink:sourceLink direction="with" ref="{5ECDBCDD-EF11-45DF-94EA-3882723A2D19}"/>
          </msink:context>
        </emma:interpretation>
      </emma:emma>
    </inkml:annotationXML>
    <inkml:trace contextRef="#ctx0" brushRef="#br0">-3715-530 1,'0'0'6283,"0"0"-3270,0 0-1410,0 0-705,0 35 128,0 0 257,0 1-578,0-36-192,0 35 128,0 0 0,0 1 65,0-1-1,36 0-512,-36 1-65,0 35 0,36 0 0,-36-37-64,0 37-128,34-1 193,-34 1-129,0 0 64,36-1-257,-36 35 193,0 2-64,0-2 192,0 37-192,35-36 64,-35 36-128,36 0-193,-36-36-256,36 0-1282,-36-36-3720</inkml:trace>
  </inkml:traceGroup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0:20.39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11CDB04-206A-4539-870D-B1BF62A89E08}" emma:medium="tactile" emma:mode="ink">
          <msink:context xmlns:msink="http://schemas.microsoft.com/ink/2010/main" type="inkDrawing" rotatedBoundingBox="1841,11480 1980,14449 1897,14452 1758,11484" semanticType="verticalRange" shapeName="Line">
            <msink:sourceLink direction="with" ref="{C204124D-AADD-46CD-A934-4406EE1A11D0}"/>
          </msink:context>
        </emma:interpretation>
      </emma:emma>
    </inkml:annotationXML>
    <inkml:trace contextRef="#ctx0" brushRef="#br0">-4237-566 2116,'0'-36'4873,"0"36"-1667,0 0-705,0 0-1154,0 0-386,0 36-63,0-36-513,0 36 256,0-1-128,0 0-64,0 1-128,0-1-129,0 36-64,0-36 0,0 0-192,0 1 257,35-1-257,-35 1 64,0 35 192,0-37-192,0 2-64,0-1 64,0 1 64,35 35-128,-35-37 64,0 2 64,0-1-64,36-1 0,-36 2-64,0-1 128,0 35 64,0-33-128,0-3 64,0 2-64,0 35 0,0-37-64,0 2 128,0 0-128,0-1 64,0 0 64,0 1-128,0 34 128,0-34 0,0 35-64,0 0 0,0-36 64,0 0-64,0 36-64,0-36 64,0 1 64,0-1 1,0 1 63,0-1-128,0 1 192,0 34-256,0-35 256,0 1-192,0-2 129,0 3-193,0-3 256,0 2-192,0-36 0,0 35-64,0-1 64,0 2 0,0-1 192,34 1-256,-34-36 128,0 34-128,0-34 192,0 37-64,0-3-128,0 2 193,0-36-129,0 35 192,0 1-192,0-2-64,0-34 128,0 36-128,0-36 128,0 36 128,0-36-63,0 35 255,0-35-191,0 35 256,0-35-321,0 36-64,0-36 128,0 35-63,0-35-129,0 0-65,0 0 130,0 0 127,0 0 257,0 35-64,0-35-1,0 0-127,0 0-129,0 0 64,0 0-256,0 0 192,0 0-256,36-35-2565,-36 35-15069</inkml:trace>
  </inkml:traceGroup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19:18.67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9AB3952-D682-48A1-BACF-58ECDC2734A1}" emma:medium="tactile" emma:mode="ink">
          <msink:context xmlns:msink="http://schemas.microsoft.com/ink/2010/main" type="inkDrawing" rotatedBoundingBox="2061,11375 2311,14055 2230,14063 1980,11382" shapeName="Other"/>
        </emma:interpretation>
      </emma:emma>
    </inkml:annotationXML>
    <inkml:trace contextRef="#ctx0" brushRef="#br0">-3991-707 6797,'0'0'4873,"0"71"-1795,0-1-1283,0 72-961,0 34-129,36 36-256,0 36 385,-2 33 576,37 2 65,-71 1-705,35-72-193,-35 0-64,0-70-385,0-3-128,0-32-1282,0-36-2822,0-37-12440</inkml:trace>
  </inkml:traceGroup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19:19.40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4444172-E955-478E-8A85-359B4508FD9C}" emma:medium="tactile" emma:mode="ink">
          <msink:context xmlns:msink="http://schemas.microsoft.com/ink/2010/main" type="inkDrawing" rotatedBoundingBox="2045,11239 4117,9754 4178,9839 2106,11325" semanticType="underline" shapeName="Other">
            <msink:sourceLink direction="with" ref="{B19D9764-3E7A-42DF-96B8-63A89C00E5DF}"/>
            <msink:destinationLink direction="with" ref="{DA2D1F5B-931F-4E5B-9F3D-B21A82301C8F}"/>
          </msink:context>
        </emma:interpretation>
      </emma:emma>
    </inkml:annotationXML>
    <inkml:trace contextRef="#ctx0" brushRef="#br0">-3885-777 9682,'-34'0'4040,"34"0"-1988,0 0-128,34-71-65,37 0-897,35 1-193,36-35-384,34-37-192,36-35-129,35 0 385,36 0-257,-1 1-192,-35 35 128,-71 0-513,-104 106-2693,-72-1-2821</inkml:trace>
  </inkml:traceGroup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19:23.27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F9F091A-13B7-4EC1-9248-A9AA09B0FE6B}" emma:medium="tactile" emma:mode="ink">
          <msink:context xmlns:msink="http://schemas.microsoft.com/ink/2010/main" type="inkDrawing" rotatedBoundingBox="1912,12671 6649,11419 7322,13964 2585,15217" semanticType="enclosure" shapeName="Other">
            <msink:sourceLink direction="with" ref="{5D6B5524-DD27-46E5-8855-4FE51F0020AC}"/>
            <msink:destinationLink direction="with" ref="{DA2D1F5B-931F-4E5B-9F3D-B21A82301C8F}"/>
          </msink:context>
        </emma:interpretation>
      </emma:emma>
    </inkml:annotationXML>
    <inkml:trace contextRef="#ctx0" brushRef="#br0">-1412 0 9233,'34'-36'5066,"2"36"-1667,34 0-963,72 0-512,-1 0-642,105 0-127,2 0-771,-1 0-63,0 36-321,1-1 64,-72-35-1475,1 36-2885,-71-36-7823</inkml:trace>
    <inkml:trace contextRef="#ctx0" brushRef="#br0" timeOffset="-1959.112">-3715 2048 5771,'36'-35'4745,"0"-1"-1796,-2-35-1025,37 1-1347,1-1 0,33-34 770,37-36-898,-1 0-129,37-36 129,-1-35-128,35 35-65,-35-1-63,1 3-129,-1 33 0,-36 1-128,1 36 192,-37-2-449,-33 73-1153,-37-2-5901</inkml:trace>
    <inkml:trace contextRef="#ctx0" brushRef="#br0" timeOffset="-712.0407">-3602 2118 6732,'0'0'2694,"36"0"1345,34-34-768,71 34-1219,1 0 0,104 0-962,2 0 64,105 0 898,0 0-1154,35 34-257,1 2-192,-36-36-321,0 0-64,-71 0 0,-35 0-320,-105-36-1476,-108 2-1923,-68 34-2244</inkml:trace>
    <inkml:trace contextRef="#ctx0" brushRef="#br0" timeOffset="1640.0936">812 0 5322,'0'0'3847,"-36"35"-1346,36-35-385,0 36-1026,0-2-320,-36 37-65,2-35-320,34 33 192,-36-33-321,1 35-192,0 0 193,-1-1-193,1 1-64,0-1 64,35 1-64,-36 36 64,1-37-64,-35 1 193,34 35-65,-34 0-64,34-35-64,0 0 64,2 0 64,-2-1-192,36 1 64,-35-37-128,35 37 320,0 0-256,-35-37 64,35 37 64,0-35-64,0-2 0,0 37-320,0 0 127,0-35-63,0 34-1,-36-34-191,36-1-1091,0-35-8401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12.709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1E30DBD4-BED8-4852-9A14-77A1C29382A2}" emma:medium="tactile" emma:mode="ink">
          <msink:context xmlns:msink="http://schemas.microsoft.com/ink/2010/main" type="inkDrawing" rotatedBoundingBox="17995,2110 21816,3358 21114,5508 17293,4261" semanticType="underline" shapeName="Other">
            <msink:sourceLink direction="with" ref="{96ADE3E5-D77E-416F-BEC1-DE39F0AFA623}"/>
            <msink:sourceLink direction="with" ref="{E75C9F56-4389-4608-B5E8-808F8F9E7483}"/>
            <msink:sourceLink direction="with" ref="{C6E8AB15-7E82-46DB-92FF-286A167A8315}"/>
          </msink:context>
        </emma:interpretation>
      </emma:emma>
    </inkml:annotationXML>
    <inkml:trace contextRef="#ctx0" brushRef="#br0">-3 1025 7438,'0'0'2693,"0"0"-256,0 0-65,0 0-1346,0 0-256,0-51-129,0 51 257,0-51-1,0 51-255,52-51-129,-52 51-385,0 0 0,51-51-128,-51 0 257,50 51-322,2-51 258,-1-1-129,50 2 128,-51-2-384,2 2 320,-1-2-64,50 3-128,-51 49 257,103-53-129,-50 2 64,100-51-192,-51 51 64,51 51 64,51-52-128,-50 2 64,51 50-64,-51-52 64,-2 52 64,3 0 64,-3 0 0,-49 52-192,0-2 0,0-50 0,-52 52 128,-51 50-1795,1-51-4233</inkml:trace>
    <inkml:trace contextRef="#ctx0" brushRef="#br0" timeOffset="33823.9346">-53-1270 2821,'0'0'4553,"0"0"-1860,0 0-128,50 51-1411,-50 0-385,0-51 257,52 51-641,-52 0 449,0 0-257,0 0 128,51 1-63,-51-2-194,0 2-63,0-2-64,0 2 128,50-2-193,-50 2 129,0-2-257,0 2-128,52-52 128,-52 50 1,0 52-1,0-102-192,0 49 64,0 3 0,0-2 0,0 2 0,0-2 128,0-50-64,0 52-128,0-2 128,0 2-64,0-52-64,0 50 128,0 2-64,0-1 0,0 0-64,0 0 128,0-51-64,0 51 0,0 51 0,0-50 128,0-2-320,0 2 192,0-2 0,0 2 64,0-1-128,0 0 192,0 0-128,0 0 128,0 0-128,0-51-320,0 51-1732,-52-51-4168</inkml:trace>
    <inkml:trace contextRef="#ctx0" brushRef="#br0" timeOffset="34951.9989">-53-761 6989,'0'0'3591,"0"-50"-577,50 50-770,-50-52-705,0 2-321,52-2-320,-52 1-513,0 0-1,0 1-127,0-1-321,51 51 577,-51-51-257,0 0-63,0 51 63,0-51-128,0 51 1,0 0-1,0 0 64,0 0-63,0 0-65,0 0 0,0 0-64,0 0 64,0 0-192,0 0 128,0 0 64,0 0-192,0 0 63,0 0 130,0 51 63,50 0-192,2 0 384,49 0 65,-50-1-385,-1 52 128,2-50-641,-52-2-6669</inkml:trace>
  </inkml:traceGroup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19:20.36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A2D1F5B-931F-4E5B-9F3D-B21A82301C8F}" emma:medium="tactile" emma:mode="ink">
          <msink:context xmlns:msink="http://schemas.microsoft.com/ink/2010/main" type="inkDrawing" rotatedBoundingBox="4317,9926 4619,12326 4261,12371 3960,9971" semanticType="callout" shapeName="Other">
            <msink:sourceLink direction="with" ref="{2F9F091A-13B7-4EC1-9248-A9AA09B0FE6B}"/>
            <msink:sourceLink direction="with" ref="{74444172-E955-478E-8A85-359B4508FD9C}"/>
          </msink:context>
        </emma:interpretation>
      </emma:emma>
    </inkml:annotationXML>
    <inkml:trace contextRef="#ctx0" brushRef="#br0">-1696-2155 2629,'-36'0'6027,"36"0"-3398,0 0-1475,0 35-128,0 1-128,0-2-257,0 3-64,0-3 193,0 37-65,0-1-192,36 1 0,-36 71-192,0-1-129,35 71-192,-35 0 0,36 34 834,34-34 1346,-34 36-1731,-1-35 0,1-72-385,-36 1 64,0-72-897,0-35-5708</inkml:trace>
    <inkml:trace contextRef="#ctx0" brushRef="#br0" timeOffset="17753.0154">-1979-1802 1667,'0'0'2821,"0"-36"1027,0 36-771,0 0-255,0 0-2053,0 36-320,0-1 257,0 1-386,0-1-192,0 1-128,0-1-64,0 0 257,0 36-257,35 0 384,-35-36-320,36 72 193,-36-37-258,0 35 194,35-34-1,-35 36-256,35-2-193,-35 0 193,36-34-193,-36-1-256,0 2-898,35-2-3847</inkml:trace>
  </inkml:traceGroup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19:39.83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ECDBCDD-EF11-45DF-94EA-3882723A2D19}" emma:medium="tactile" emma:mode="ink">
          <msink:context xmlns:msink="http://schemas.microsoft.com/ink/2010/main" type="inkDrawing" rotatedBoundingBox="2376,11442 4006,10101 4070,10179 2440,11520" semanticType="strikethrough" shapeName="Other">
            <msink:destinationLink direction="with" ref="{3C32E16B-21C2-470C-8FE4-7B62F2CAF61B}"/>
          </msink:context>
        </emma:interpretation>
      </emma:emma>
    </inkml:annotationXML>
    <inkml:trace contextRef="#ctx0" brushRef="#br0">-3573-566 3206,'0'0'2565,"0"0"-1283,0 0-256,0 0-705,0 0 63,0 0 65,0 0 770,0 0-193,0-36-449,0 36 64,0 0-641,0 0 256,0 0 1,0 0-1,35-34-127,-35 34 127,36-36 129,-36 36-321,36-35 321,-36-1-65,34 36-127,2-34-1,-1-3-64,1 3-128,0-37-64,34 37 128,-34-2 0,-1 1-64,0-1 65,-35 36-65,35-34 0,1 34-65,-36-37 130,36 37-1,34-34 64,-34-2-64,35-35 0,-37 37-64,2-2 0,0 36 0,-36-36 193,35 36-129,-35-35-128,36 35 64,0-35 0,-36-1 0,34 36 0,2-35 64,-1 0-128,1 35 256,0-36-384,34 1 256,1-36 128,-1 36-64,2-36 65,33 35-193,-33-34 0,-37 70 64,-35 0-1796,0 0-13016</inkml:trace>
  </inkml:traceGroup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2:14.38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2EAAD50-259A-4853-98BF-C1DACE64FD67}" emma:medium="tactile" emma:mode="ink">
          <msink:context xmlns:msink="http://schemas.microsoft.com/ink/2010/main" type="inkDrawing" rotatedBoundingBox="8720,12401 9323,8717 9411,8731 8809,12415" semanticType="callout" shapeName="Other">
            <msink:sourceLink direction="with" ref="{B6A4D8F8-4012-4CD5-B33B-F38BC4D96A87}"/>
          </msink:context>
        </emma:interpretation>
      </emma:emma>
    </inkml:annotationXML>
    <inkml:trace contextRef="#ctx0" brushRef="#br0">663-9 5001,'0'0'4232,"-36"0"-1667,36 0-641,0 0-706,0 34-256,0-34-192,0 0 127,0 36-255,-34-36-129,34 0 128,0 35-128,0-35 128,0 36-192,0-1-193,0-35-63,0 36 127,0-1-256,0-35 65,0 71 127,-36-36-128,36 0 193,0 36-385,0-35 192,0 35 0,-36-1-128,36 1 65,-35 0-130,35-1 194,0 1-1,-35-1-128,35 37 128,0-36 0,-35-2-63,35 38-1,0-37 513,-36 35-257,36-34-256,-35 36 257,35-1-193,-35 0 1,-1 36 63,36-37-128,-36 36 64,36-34 65,-34-2-129,34 0-64,0-34 256,0 35-63,0-35 63,-36 35-192,36-35 321,-34 35 128,34-35-64,-36 34-64,0 2-1,36-73-320,-34 37-64,34 0 0,0-37 0,0 2 321,0-36-321,0 0 0,0 0 128,-36 0-1731,36-70-3719</inkml:trace>
  </inkml:traceGroup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2:03.51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2277BC2-AF4C-44A9-BD75-B6B044A4C148}" emma:medium="tactile" emma:mode="ink">
          <msink:context xmlns:msink="http://schemas.microsoft.com/ink/2010/main" type="writingRegion" rotatedBoundingBox="1141,8694 3506,8694 3506,11520 1141,11520"/>
        </emma:interpretation>
      </emma:emma>
    </inkml:annotationXML>
    <inkml:traceGroup>
      <inkml:annotationXML>
        <emma:emma xmlns:emma="http://www.w3.org/2003/04/emma" version="1.0">
          <emma:interpretation id="{499B3C7D-B5D9-428D-A6AB-F5B9A880D242}" emma:medium="tactile" emma:mode="ink">
            <msink:context xmlns:msink="http://schemas.microsoft.com/ink/2010/main" type="paragraph" rotatedBoundingBox="1141,8694 3506,8694 3506,9861 1141,98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19D9764-3E7A-42DF-96B8-63A89C00E5DF}" emma:medium="tactile" emma:mode="ink">
              <msink:context xmlns:msink="http://schemas.microsoft.com/ink/2010/main" type="line" rotatedBoundingBox="1141,8694 3506,8694 3506,9861 1141,9861">
                <msink:destinationLink direction="with" ref="{74444172-E955-478E-8A85-359B4508FD9C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03007D32-E7B1-4565-B636-BED997818A7E}" emma:medium="tactile" emma:mode="ink">
                <msink:context xmlns:msink="http://schemas.microsoft.com/ink/2010/main" type="inkWord" rotatedBoundingBox="1141,8694 3506,8694 3506,9861 1141,9861"/>
              </emma:interpretation>
              <emma:one-of disjunction-type="recognition" id="oneOf0">
                <emma:interpretation id="interp0" emma:lang="de-DE" emma:confidence="0">
                  <emma:literal>Clients</emma:literal>
                </emma:interpretation>
                <emma:interpretation id="interp1" emma:lang="de-DE" emma:confidence="0">
                  <emma:literal>Clients</emma:literal>
                </emma:interpretation>
                <emma:interpretation id="interp2" emma:lang="de-DE" emma:confidence="0">
                  <emma:literal>Clients</emma:literal>
                </emma:interpretation>
                <emma:interpretation id="interp3" emma:lang="de-DE" emma:confidence="0">
                  <emma:literal>Clients</emma:literal>
                </emma:interpretation>
                <emma:interpretation id="interp4" emma:lang="de-DE" emma:confidence="0">
                  <emma:literal>Clients</emma:literal>
                </emma:interpretation>
              </emma:one-of>
            </emma:emma>
          </inkml:annotationXML>
          <inkml:trace contextRef="#ctx0" brushRef="#br0">-4414-3038 10516,'-70'-36'4232,"-2"36"-2052,38 0-897,-36 36 63,-2 34-769,37 1 129,-36 0-65,71-1-321,-35 1 1,35 36-321,0-1 64,35-35 0,1 0 0,34-37-64,36 2 65,0-1-130,0-35-640,-36-35-2565,-34-1-8272</inkml:trace>
          <inkml:trace contextRef="#ctx0" brushRef="#br0" timeOffset="537.0307">-4131-3003 11606,'-36'0'4168,"1"35"-1796,0 36-576,35 0-450,0 35-833,35 36-256,0-72-129,35 1-64,-34-35 65,34-2-129,-34-34-1283,0 0-3847</inkml:trace>
          <inkml:trace contextRef="#ctx0" brushRef="#br0" timeOffset="881.0504">-3849-2861 15517,'-36'-36'3719,"2"36"-3206,34 0-513,34 36-2693</inkml:trace>
          <inkml:trace contextRef="#ctx0" brushRef="#br0" timeOffset="746.0427">-3849-2544 5514,'0'72'7118,"0"-37"-3784,35 1-1410,-35-36-1732,35 0-641,-35 0-8977</inkml:trace>
          <inkml:trace contextRef="#ctx0" brushRef="#br0" timeOffset="2737.1565">-2719-2790 4552,'-71'34'7695,"71"-34"-4232,-35 0-1411,35 0-1026,0 0-962,35 0 577,0 0-449,36 0 1,-35 0-65,34 0-192,-34 36 256,-2-36 1,-34 35 2692,-34 1-641,-37 35-512,0-37-899,36 2-576,-1-36-257,36 0-2116,0 0-6092</inkml:trace>
          <inkml:trace contextRef="#ctx0" brushRef="#br0" timeOffset="2128.1217">-3213-3392 9105,'35'36'6861,"-35"69"-3270,35 37-1860,1 35-833,-2-35-513,-34-1-193,0-36-192,36-33-64,0-72-834,-36 0-5065</inkml:trace>
          <inkml:trace contextRef="#ctx0" brushRef="#br0" timeOffset="1802.103">-3390-2720 1923,'0'35'5643,"0"1"-2180,0-2-1,0-34-1217,0 37-642,0-3 192,0 2-705,0-36-1026,35 0 129,-35 0-129,35 0-321,-35-36-704,36 2 640,-36-3 129,0 37 256,0 0 449,0 37 769,35-3 65,-35 2-257,0 0-898,36-1-128,-36-35-128,35 0-3270,-35-35-8914</inkml:trace>
          <inkml:trace contextRef="#ctx0" brushRef="#br0" timeOffset="4138.2366">-2719-2720 3783,'-36'0'3847,"36"0"-1410,0 0-706,-35 0 65,35 0-386,0 0-448,0 0 128,0 0-513,0 0 1,0-36-65,0 2 128,0-2-321,35 36 65,-35-35-321,36 35 64,-1-36-128,1 36-833,-36 0-5836</inkml:trace>
          <inkml:trace contextRef="#ctx0" brushRef="#br0" timeOffset="2265.1295">-3073-2685 14940,'-70'-35'4874,"70"35"-3271,36 0-449,-2 0-705,38 0-898,-2 0-4489,0-36-7437</inkml:trace>
          <inkml:trace contextRef="#ctx0" brushRef="#br0" timeOffset="1433.0818">-3460-2437 6155,'-36'0'4617,"36"0"-1667,0 0-898,-36 0-321,36 36 65,0-36-257,-34 0-129,34 0-448,0 0-449,0 0-321,-36-36 65,36 1-65,0-1-128,0-34-64,0 33 0,36 3 65,-36 34-130,0 0 322,0 0 64,-36 34-1091,1 3-1667,35-3-4873</inkml:trace>
        </inkml:traceGroup>
      </inkml:traceGroup>
    </inkml:traceGroup>
    <inkml:traceGroup>
      <inkml:annotationXML>
        <emma:emma xmlns:emma="http://www.w3.org/2003/04/emma" version="1.0">
          <emma:interpretation id="{73547AFC-9594-4DA5-8E59-2A8E0F5628A9}" emma:medium="tactile" emma:mode="ink">
            <msink:context xmlns:msink="http://schemas.microsoft.com/ink/2010/main" type="paragraph" rotatedBoundingBox="1847,11238 2095,11238 2095,11520 1847,1152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95E9271D-25F2-4982-9045-EE59593D168D}" emma:medium="tactile" emma:mode="ink">
              <msink:context xmlns:msink="http://schemas.microsoft.com/ink/2010/main" type="line" rotatedBoundingBox="1847,11238 2095,11238 2095,11520 1847,11520"/>
            </emma:interpretation>
          </emma:emma>
        </inkml:annotationXML>
        <inkml:traceGroup>
          <inkml:annotationXML>
            <emma:emma xmlns:emma="http://www.w3.org/2003/04/emma" version="1.0">
              <emma:interpretation id="{44B53A9D-9705-4920-B22B-9B552170721E}" emma:medium="tactile" emma:mode="ink">
                <msink:context xmlns:msink="http://schemas.microsoft.com/ink/2010/main" type="inkWord" rotatedBoundingBox="1847,11238 2095,11238 2095,11520 1847,11520"/>
              </emma:interpretation>
              <emma:one-of disjunction-type="recognition" id="oneOf1">
                <emma:interpretation id="interp5" emma:lang="de-DE" emma:confidence="0">
                  <emma:literal>/</emma:literal>
                </emma:interpretation>
                <emma:interpretation id="interp6" emma:lang="de-DE" emma:confidence="0">
                  <emma:literal>/</emma:literal>
                </emma:interpretation>
                <emma:interpretation id="interp7" emma:lang="de-DE" emma:confidence="0">
                  <emma:literal>/</emma:literal>
                </emma:interpretation>
                <emma:interpretation id="interp8" emma:lang="de-DE" emma:confidence="0">
                  <emma:literal>/</emma:literal>
                </emma:interpretation>
                <emma:interpretation id="interp9" emma:lang="de-DE" emma:confidence="0">
                  <emma:literal>/</emma:literal>
                </emma:interpretation>
              </emma:one-of>
            </emma:emma>
          </inkml:annotationXML>
          <inkml:trace contextRef="#ctx0" brushRef="#br0" timeOffset="-98358.6258">-4167-566 1154,'0'-36'4039,"36"2"65,-2-2-1667,-34 1-834,72-1-449,-38 2-448,2-3-514,0 37-769,-36-34-10580</inkml:trace>
        </inkml:traceGroup>
      </inkml:traceGroup>
    </inkml:traceGroup>
  </inkml:traceGroup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2:55.13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0757102-822B-486E-94E9-BD9548AB0300}" emma:medium="tactile" emma:mode="ink">
          <msink:context xmlns:msink="http://schemas.microsoft.com/ink/2010/main" type="writingRegion" rotatedBoundingBox="13925,666 18933,1034 18791,2957 13784,2589">
            <msink:destinationLink direction="with" ref="{34107CA1-7ACB-4ABC-9945-A7843A514088}"/>
          </msink:context>
        </emma:interpretation>
      </emma:emma>
    </inkml:annotationXML>
    <inkml:traceGroup>
      <inkml:annotationXML>
        <emma:emma xmlns:emma="http://www.w3.org/2003/04/emma" version="1.0">
          <emma:interpretation id="{78B9DC2A-2AAE-4231-9C56-299A2691DFCC}" emma:medium="tactile" emma:mode="ink">
            <msink:context xmlns:msink="http://schemas.microsoft.com/ink/2010/main" type="paragraph" rotatedBoundingBox="13925,666 18933,1034 18791,2957 13784,25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76E84D8-6B24-43CB-AA0C-A11DF6CD8A1B}" emma:medium="tactile" emma:mode="ink">
              <msink:context xmlns:msink="http://schemas.microsoft.com/ink/2010/main" type="line" rotatedBoundingBox="13925,666 18933,1034 18791,2957 13784,2589"/>
            </emma:interpretation>
          </emma:emma>
        </inkml:annotationXML>
        <inkml:traceGroup>
          <inkml:annotationXML>
            <emma:emma xmlns:emma="http://www.w3.org/2003/04/emma" version="1.0">
              <emma:interpretation id="{9A6671B8-3D86-45B2-AB2C-17A59F42CD5F}" emma:medium="tactile" emma:mode="ink">
                <msink:context xmlns:msink="http://schemas.microsoft.com/ink/2010/main" type="inkWord" rotatedBoundingBox="13925,666 18933,1034 18791,2957 13784,2589"/>
              </emma:interpretation>
              <emma:one-of disjunction-type="recognition" id="oneOf0">
                <emma:interpretation id="interp0" emma:lang="de-DE" emma:confidence="0">
                  <emma:literal>Sketch</emma:literal>
                </emma:interpretation>
                <emma:interpretation id="interp1" emma:lang="de-DE" emma:confidence="0">
                  <emma:literal>Sketch</emma:literal>
                </emma:interpretation>
                <emma:interpretation id="interp2" emma:lang="de-DE" emma:confidence="0">
                  <emma:literal>Sketch</emma:literal>
                </emma:interpretation>
                <emma:interpretation id="interp3" emma:lang="de-DE" emma:confidence="0">
                  <emma:literal>Sketch</emma:literal>
                </emma:interpretation>
                <emma:interpretation id="interp4" emma:lang="de-DE" emma:confidence="0">
                  <emma:literal>Sketch</emma:literal>
                </emma:interpretation>
              </emma:one-of>
            </emma:emma>
          </inkml:annotationXML>
          <inkml:trace contextRef="#ctx0" brushRef="#br0">957 319 5771,'0'-71'4296,"0"36"-513,0 0-1090,0-1-705,0 1-705,-36 0-193,0-1-385,-34 36-128,0-36-128,-1 36 0,-35 0-128,36 36-193,-36 0 128,35-1-128,0 36 1,36-1-65,35 1 64,0 0-128,35 0-64,71 34 0,36 2 0,-2-2 64,37-34 64,-35 34-64,-72-35 64,-34 1 128,-36 36-63,-36-37 127,-70 1 514,-70 0-129,35-36 192,-37 0-384,2-35-64,70-35-385,1-36 64,69-35-384,36-35-1284,70 71-2820,37-1-8465</inkml:trace>
          <inkml:trace contextRef="#ctx0" brushRef="#br0" timeOffset="696.0398">1239 248 7181,'0'0'5066,"0"0"-2758,0 36 514,0-1-1027,0 71-127,0 1-771,35 34-191,1 0-193,-1-1 64,0 37-193,-35-36 1091,0-35-769,0 0-386,0-35 193,-35-36 0,35 1-128,0-36 320,0 0-384,0-71-129,35-35-128,1 0 1,34-35-130,36 0 258,-36-1-257,36 37 64,-70 35-513,35-1-1026,-37 35-2950,-34 36-8464</inkml:trace>
          <inkml:trace contextRef="#ctx0" brushRef="#br0" timeOffset="937.0536">1662 1131 11478,'0'35'5642,"36"1"-2243,-1-36-1860,36 70-641,-36-34-642,35-1 257,-34 0-1090,0 1-2822,-36-36-8848</inkml:trace>
          <inkml:trace contextRef="#ctx0" brushRef="#br0" timeOffset="1433.0819">2474 1484 3270,'0'36'7951,"-34"-36"-2757,34 0-2180,-36 0-642,1 0-640,-1 0-770,-34-36-321,34 1-128,1-36-193,0 36-63,35-36-321,0 36 256,0-36-320,70 0 128,-34 37 0,34-3-64,-34 37 0,-1 0-193,-35 37 129,-35 33 128,-36-35-192,0 1-834,1-36-1732,70 0-4424</inkml:trace>
          <inkml:trace contextRef="#ctx0" brushRef="#br0" timeOffset="1864.1066">2650 990 19365,'-70'-36'3334,"106"36"-1090,70 0-1602,70 0-1,37 36-1988,-37-36-7758</inkml:trace>
          <inkml:trace contextRef="#ctx0" brushRef="#br0" timeOffset="1721.0984">2933 213 1923,'0'-35'5707,"36"35"834,0 70-2501,-36 36-1283,34 72-898,2 34-320,-36 34-449,36-34-577,-36-36-448,34-34 63,-34-72-385,0-34-2372,0-36-5579</inkml:trace>
          <inkml:trace contextRef="#ctx0" brushRef="#br0" timeOffset="2240.1281">3674 1061 12247,'0'-37'5707,"0"3"-2565,-70 34-1090,0 0-898,0 0-448,-2 71-65,37 34-385,35-34 1,0 35-257,71-35 128,-1-36-128,72 0 321,-36-35-642,0-35-2052,-1-36-2885,-69-35-9811</inkml:trace>
          <inkml:trace contextRef="#ctx0" brushRef="#br0" timeOffset="2616.1495">3993 36 7502,'36'-106'3206,"-2"71"834,2 35-1090,-36 35-963,34 71 642,-34 71-641,0 35-1411,-34 0-64,34 0 385,0-37-64,0-33-514,0-71-191,34-36 63,2-35 64,0-35-512,34-36-385,36-34-193,0 34 385,-35 71 321,-35 0 1090,-2 105 577,-34 37 64,36-36-962,-2-35-513,72-36-128,0-35-3078,1-35-4424</inkml:trace>
        </inkml:traceGroup>
      </inkml:traceGroup>
    </inkml:traceGroup>
  </inkml:traceGroup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3:12.73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4107CA1-7ACB-4ABC-9945-A7843A514088}" emma:medium="tactile" emma:mode="ink">
          <msink:context xmlns:msink="http://schemas.microsoft.com/ink/2010/main" type="inkDrawing" rotatedBoundingBox="13599,3260 19213,3042 19215,3084 13601,3302" semanticType="underline" shapeName="Other">
            <msink:sourceLink direction="with" ref="{C0757102-822B-486E-94E9-BD9548AB0300}"/>
          </msink:context>
        </emma:interpretation>
      </emma:emma>
    </inkml:annotationXML>
    <inkml:trace contextRef="#ctx0" brushRef="#br0">0 204 7117,'142'0'5643,"-2"0"-1731,179-37-1027,104 3-1282,212 34-384,107-36-578,71 1-513,-2-1-513,-140 36-1795,-141-34-257,-142 34-3141</inkml:trace>
  </inkml:traceGroup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4:00.03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24E767A-A279-4392-A86D-31F5AF17692A}" emma:medium="tactile" emma:mode="ink">
          <msink:context xmlns:msink="http://schemas.microsoft.com/ink/2010/main" type="writingRegion" rotatedBoundingBox="2880,5485 5062,5757 4981,6405 2799,6134"/>
        </emma:interpretation>
      </emma:emma>
    </inkml:annotationXML>
    <inkml:traceGroup>
      <inkml:annotationXML>
        <emma:emma xmlns:emma="http://www.w3.org/2003/04/emma" version="1.0">
          <emma:interpretation id="{D5F8595A-18A0-4C20-A6A8-60749DFB9E70}" emma:medium="tactile" emma:mode="ink">
            <msink:context xmlns:msink="http://schemas.microsoft.com/ink/2010/main" type="paragraph" rotatedBoundingBox="2880,5485 5062,5757 4981,6405 2799,61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CD9AC5-9BE7-4CAF-8819-635423F32216}" emma:medium="tactile" emma:mode="ink">
              <msink:context xmlns:msink="http://schemas.microsoft.com/ink/2010/main" type="line" rotatedBoundingBox="2880,5485 5062,5757 4981,6405 2799,6134"/>
            </emma:interpretation>
          </emma:emma>
        </inkml:annotationXML>
        <inkml:traceGroup>
          <inkml:annotationXML>
            <emma:emma xmlns:emma="http://www.w3.org/2003/04/emma" version="1.0">
              <emma:interpretation id="{5CFDEF2F-35AC-4399-9EED-9893ED96A5C8}" emma:medium="tactile" emma:mode="ink">
                <msink:context xmlns:msink="http://schemas.microsoft.com/ink/2010/main" type="inkWord" rotatedBoundingBox="2880,5485 5062,5757 4981,6405 2799,6134"/>
              </emma:interpretation>
              <emma:one-of disjunction-type="recognition" id="oneOf0">
                <emma:interpretation id="interp0" emma:lang="de-DE" emma:confidence="0">
                  <emma:literal>Server</emma:literal>
                </emma:interpretation>
                <emma:interpretation id="interp1" emma:lang="de-DE" emma:confidence="0">
                  <emma:literal>Server</emma:literal>
                </emma:interpretation>
                <emma:interpretation id="interp2" emma:lang="de-DE" emma:confidence="0">
                  <emma:literal>Server</emma:literal>
                </emma:interpretation>
                <emma:interpretation id="interp3" emma:lang="de-DE" emma:confidence="0">
                  <emma:literal>Server</emma:literal>
                </emma:interpretation>
                <emma:interpretation id="interp4" emma:lang="de-DE" emma:confidence="0">
                  <emma:literal>Server</emma:literal>
                </emma:interpretation>
              </emma:one-of>
            </emma:emma>
          </inkml:annotationXML>
          <inkml:trace contextRef="#ctx0" brushRef="#br0">362 71 11413,'-70'-34'3976,"70"34"-1860,-36-37-256,2 37-642,-2 0-384,36 0-129,-36 0 0,2 0-320,-2 0-257,1 37 257,-1-3-513,36 37 256,0-35-128,0-2-256,36 1 320,35-35-64,-1 36 192,36-2-320,-36-34 256,-34 37-256,-2-3 128,-34 2 320,0-1 1155,0 1-256,-70-2-514,0 2 0,0-1-384,-2-35-193,2 0-128,35 0-256,35 0-2437,35-35-4169</inkml:trace>
          <inkml:trace contextRef="#ctx0" brushRef="#br0" timeOffset="22873.3083">891 636 4937,'0'0'3334,"-34"0"-833,34 0-641,0 0-449,0 35-321,0-35 256,-36 0-192,36 0 1,0 0-129,0 0-321,-34 0-64,34 0-256,-36 0-64,36 36-193,0-36 0,-36 0 0,36 0-192,-34 0 257,34 0-65,0 0 0,-36 0-64,36 0 64,0-36 1,0 36-65,-36 0-64,36-35-64,0-1 256,0 36-256,0-35 64,-35 35 0,35 0 64,0-36-128,0 36 128,0-34-192,0 34 128,0-36-64,35 36 128,-35-35-128,36 35 64,0 0-64,-36 0-1,34 0 130,2 0-65,-36 0 0,36 0-65,-36 35 258,0-35-257,0 36 192,-36-36-64,0 34-128,2-34-577,-2 0-2566,36 0-10643</inkml:trace>
          <inkml:trace contextRef="#ctx0" brushRef="#br0" timeOffset="23553.3472">998 459 3655,'0'0'6925,"0"0"-5130,0 0-512,0 0-65,0 36-320,0-2-193,35 2-384,-35-36 512,36 35 65,-36-35 320,0 36 1,0-36-386,0 0 1,0 0-129,0 0-63,0 0-450,0-36 64,0 36 1,0-35-257,0-1 0,0 36 0,0-34-192,0 34-770,35 0-2629,-35 0-7054</inkml:trace>
          <inkml:trace contextRef="#ctx0" brushRef="#br0" timeOffset="24576.4057">1316 459 3719,'0'-35'6540,"0"35"-3077,0 0-1604,0 0-1089,0 0-193,0 35-64,0-35-192,0 0 384,34 36 0,-34-36-63,0 34-65,0-34-385,0 36 129,36-1-193,-36-35 128,0 36-63,36-36-193,-36 35 64,0-35 385,34 0-64,-34 0 63,0 0 65,0 0-128,0-35-193,0 35-192,0-36 129,36 36-1,-36-35-128,0-1 0,0 36 192,0-34-1282,0 34-2437,0-36-5899</inkml:trace>
          <inkml:trace contextRef="#ctx0" brushRef="#br0" timeOffset="25281.446">1915 671 4681,'-34'0'4424,"-2"0"-1538,36 0-963,-34 0-448,-2 0-449,36-35 128,-36 35-256,36 0 64,0-36-129,-35 36-191,35-35-386,0 35 65,0-36-321,0 2 0,0-2 128,0 36-128,35 0-64,-35 0-64,0 0 384,0 0 1,0 36-1,-35-36-128,35 34-384,0-34-2630,0 0-5514</inkml:trace>
          <inkml:trace contextRef="#ctx0" brushRef="#br0" timeOffset="25632.4661">2092 565 1090,'36'0'5194,"-36"0"0,0 0-898,0 35-577,0-35-1795,0 0-514,-36-35-448,36 35-256,-35-36-129,35-34-449,0 35-64,0-1 0,0 2-128,35-3 64,1 3-1026,34 34-4360</inkml:trace>
        </inkml:traceGroup>
      </inkml:traceGroup>
    </inkml:traceGroup>
  </inkml:traceGroup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4:02.28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1F09D92-4311-44D9-B20B-6A8F049013B8}" emma:medium="tactile" emma:mode="ink">
          <msink:context xmlns:msink="http://schemas.microsoft.com/ink/2010/main" type="inkDrawing" rotatedBoundingBox="6148,5832 6858,9048 3038,9890 2329,6675" semanticType="strikethrough" shapeName="Other">
            <msink:sourceLink direction="with" ref="{8C6B0205-EACE-4A65-A347-D9FE46B045DD}"/>
          </msink:context>
        </emma:interpretation>
      </emma:emma>
    </inkml:annotationXML>
    <inkml:trace contextRef="#ctx0" brushRef="#br0">-8 179 7374,'-36'0'2372,"36"0"-1538,0 0 1346,70 0 449,36 0-962,36 0-384,68 0-65,38-36-384,34 2-385,0 34-257,35-36 0,-35 1 1,0 35-1,-70-36-192,0 36-321,-107 0-1731,-34 0-4680</inkml:trace>
    <inkml:trace contextRef="#ctx0" brushRef="#br0" timeOffset="5920.3386">22 3395 6348,'36'-37'2757,"-36"37"-577,70 0-320,-34-34-642,34 34-448,0-36-257,2 36 0,33 0-65,1-35 899,0 35-642,0-36-320,36 36-257,-37-36 1,37 2-1,-36 34-64,35-37-128,-35 3 128,36-2 257,-2 36 127,1-35-319,1-1-193,-2 36 256,38-34-256,-37-2 320,35 1-256,0-1-128,-34 1 256,35 35-64,-37-36-64,-34 1 0,0 35 65,1 0-65,-1-35-898,-36 35-3142</inkml:trace>
  </inkml:traceGroup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4:09.31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EB411F2-6512-4CA6-8745-5DC04D368A53}" emma:medium="tactile" emma:mode="ink">
          <msink:context xmlns:msink="http://schemas.microsoft.com/ink/2010/main" type="inkDrawing" rotatedBoundingBox="3314,11018 7101,10437 7115,10526 3328,11107" shapeName="Other"/>
        </emma:interpretation>
      </emma:emma>
    </inkml:annotationXML>
    <inkml:trace contextRef="#ctx0" brushRef="#br0">0 636 2116,'71'0'6861,"-71"-35"-2757,35 35-1860,0 0-128,37-36-833,34 36-1,-2-34 129,38-3-449,-1 37-257,35-70 193,2 70-578,-2-35 65,35-1 513,-34 2-578,35-2-63,-36 0-65,37 36-128,-37-35 129,-34 0-129,34-1 64,-35 36 0,-35-35 1,0 35 255,0 0-63,0-35-65,-1 35-191,-33 0 191,-2 0-128,0 0 0,-34 0 1,-1 0-129,0 0 128,1 0-128,-36-36 64,35 36-1154,-35 0-770,0-35-1795,0 35-7117</inkml:trace>
  </inkml:traceGroup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4:10.39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4E9C464-133F-4FF8-AD30-AF905E03EB05}" emma:medium="tactile" emma:mode="ink">
          <msink:context xmlns:msink="http://schemas.microsoft.com/ink/2010/main" type="inkDrawing" rotatedBoundingBox="6990,9110 7107,10561 6999,10569 6883,9118" semanticType="verticalRange" shapeName="Other">
            <msink:sourceLink direction="with" ref="{8C6B0205-EACE-4A65-A347-D9FE46B045DD}"/>
          </msink:context>
        </emma:interpretation>
      </emma:emma>
    </inkml:annotationXML>
    <inkml:trace contextRef="#ctx0" brushRef="#br0">-3 0 1282,'0'0'5194,"0"0"-1475,0 0-1218,0 36-385,34-1-705,-34 36-257,0-1-192,36 1 128,-36-1-321,35 1-63,-35 1-257,35-37-129,-35 35-320,0 1 193,0 0-65,0-35-192,0 33 128,0-33-64,0 35 192,0-37-64,0 2 1,0-1 63,0 1-128,0-2 64,0 2 1,0-1-129,0-35 0,0 36 0,0-1 128,0 1-64,0-1 64,0-35 129,0 35-65,0-35-128,0 36 129,0-36-258,0 0 194,0 35-65,0-35-128,0 0 256,0 0-320,0 0-642,-35 0-640,35 0-2374,0 0-11413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14.853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96ADE3E5-D77E-416F-BEC1-DE39F0AFA623}" emma:medium="tactile" emma:mode="ink">
          <msink:context xmlns:msink="http://schemas.microsoft.com/ink/2010/main" type="inkDrawing" rotatedBoundingBox="21699,2784 24707,2709 24755,4614 21746,4688" hotPoints="24646,3657 23129,4686 21544,3767 23061,2738" semanticType="underline" shapeName="Ellipse">
            <msink:sourceLink direction="with" ref="{004B0D22-24B3-454F-9489-60022176B382}"/>
            <msink:destinationLink direction="with" ref="{1E30DBD4-BED8-4852-9A14-77A1C29382A2}"/>
          </msink:context>
        </emma:interpretation>
      </emma:emma>
    </inkml:annotationXML>
    <inkml:trace contextRef="#ctx0" brushRef="#br0">2715 457 5322,'-101'-52'4937,"101"2"-1538,-50 0-1283,-2 50-577,1-52-321,1 3-513,-51 49 1,49-52-193,-49 52 128,50-50-256,-51-2-65,51 52-127,-50 0 63,-52-50-127,52 50-1,-52 0-192,52 0 192,-1 0-128,-1 0 128,2 0-64,49 0 0,-49 0 65,52 50-129,-55-50 192,55 52-192,-3-52-64,1 50 64,1-50 192,-2 52 1,3-3-65,-3-49-128,1 52 256,1-2-63,-2 0-65,3 2 128,49-3 1,-52 3-321,1 50 192,1-52-128,50 2 64,0-2-64,0 2 0,0 49-192,0-50 256,0 0 64,0 51-256,0-50 256,0-3-320,50 53-1,1-50 450,1-1-321,49 0 256,0 51-256,0-52 192,1 1 1,1 0-65,50-51 64,-52 51-64,52-51 0,-1 51 64,-1-51 65,2 0-1,0 0-64,0 0-192,-1-51 128,1 0 65,-52 51-65,52-51 64,-52 0 64,52 1-127,-52-52 127,1 0 64,1 1-127,-54-1 191,-49-52-63,0 1-1,0 1-192,-49-2 65,-3 52-386,-49 1-576,-2 51-1604,-100 50-6605</inkml:trace>
  </inkml:traceGroup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4:30.447"/>
    </inkml:context>
    <inkml:brush xml:id="br0">
      <inkml:brushProperty name="width" value="0.26667" units="cm"/>
      <inkml:brushProperty name="height" value="0.53333" units="cm"/>
      <inkml:brushProperty name="color" value="#00B0F0"/>
      <inkml:brushProperty name="tip" value="rectangle"/>
      <inkml:brushProperty name="rasterOp" value="maskPen"/>
      <inkml:brushProperty name="fitToCurve" value="1"/>
    </inkml:brush>
  </inkml:definitions>
  <inkml:trace contextRef="#ctx0" brushRef="#br0">179 207 1282,'-36'34'1090,"36"-34"-192,0 0-513,0 0 576,0 0-1025,0 0 577,0-34 321,0 34-129,-34 0 193,34-37-129,0 37 514,0 0-578,0 0-64,-36 0-320,36 0 64,-34 0 64,34 0-65,0 0-127,0 0-193,0 0-128,0 0 128,0 0-64,0 0 192,34 0-320,-34 0 385,36 0-129,-36 0 1026,0 0 257,-36 0-770,36 0-128,-34 0-321,-2 0 1,36 37-193,0-37 0,0 0 0,0 0 0,36 0 64,-2 0-64,2 0 0,34 0 64,-34-37 64,34 37-192,-34-34 192,-1 34 129,0 0-129,-35 0 257,0 0 705,0 0-769,0 0 63,-35 34-320,35-34-128,0 0 0,35 0 0,0 0 192,37-34-256,32 0 128,2-3 0,1 3 0,-37 34 0,1-36 0,-71 36 321,-35 36-257,-36-2 192,-35 37 193,0-37-128,36 3-193,34-3 0,36-34-256,0 0 128,70 0 0,2-34 0,34-3-64,-36 3 64,36 0 0,-71-3 64,1 37-64,-36 0 128,0 0-64,-36 0 1,-34 37-65,-36-3 64,35 0 0,35 3-128,36-37 0,0 0-65,72 0 129,-2-37 64,36 3 1,1 0-194,-37-3 258,-36 3-194,2 34 65,-36 0 129,-70 0-1,0 71 193,-37-37-65,36 0-192,1 37-64,35-71 64,35 36-256,0-36 192,70 0 64,-35-36-64,36 36-64,-36-34 64,1 34 0,-36 0 128,0 0-128,-71 0 0,0 34 193,-34 2 63,-1 35-320,34-37 0,38 2 0,34-36-65,0 0 129,0 0 0,34 0 129,2-36-129,0 36 64,-2-34-128,-34 34 64,0 0 256,0 0-384,-34 34 192,-38 2 0,2 35 64,36 0 65,-2-36-129,0 0 64,36-35-384,0 0 384,36 0 128,0-35-320,-2 0 257,2-1-193,-36 1 128,0-1 0,0 36-64,0 0 0,-36 0-64,2 36-64,-2-1 64,0 36 193,1-36-258,35 1-63,0-1 128,0-35 0,0 0 64,0 0 65,0-35-129,35-36 128,-35 36-128,0-36 64,0 35-256,0 1 384,0 35-256,0 0-64,0 35 128,-35 1 0,0 70 0,35-35 0,0-1 0,0-34 0,0-36-129,0 0 193,0 0 129,0-36-193,0-34-128,0 34 128,0-34-65,0-1-63,0 35 0,0 1 192,-35 35-64,35 0-128,-36 71 64,36 0 256,0 35-256,0-36 64,0 1 64,0-36 0,0-35 0,0 0-128,0 0 257,0-35-65,0 0-321,0-36 258,0 0-130,0 36 65,-35 0 65,35-1-130,0 36 130,0 0-194,-35 36 129,35 70 0,-36-36 0,36 36 129,0-34-194,0-38 65,0 2 65,36-36-130,-36 0 322,0-36-257,0-34 64,0 34 0,0-34-128,0-1-64,-36 36 192,36-36 0,0 71 0,-36 0-256,36 35 256,0 36-321,0 35 322,0-35 63,0-1-256,0 1 63,36-35 130,-36-36-65,36 0 0,-36 0 128,0-71-128,0 1 192,0 34-256,0-35 64,0 0 0,0 71-128,0-35 128,0 35-193,0 71 450,0-1-321,0 2 128,0-2-128,35 1 128,-35-37-128,35 3 192,-35-37-128,0 0 192,0 0-63,0 0-1,0 0-192,0-37 64,0 37 0,0 0 64,0 0-256,0 0 192,0 0 0,0 0 0,0 37 192,0-3-256,0 2 128,-35-36-128,35 35 0,0-35 192,0 0-192,0 0 128,0 0 64,0 0-128,0 0 0,0 0-64,0 0 128,0 0-64,0 0-128,0 0 64,0 0 64,0 0 0,0 36 0,0-36 64,0 0-64,0 34-64,0-34 64,0 0-128,0 0 128,0 0 0,0 0 192,0 0-64,0 0-64,0 0 0,0 35 1,0-35-65,0 0 64,0 0-128,0 0 128,0 0-128,0 0 64,0 0 192,0 0-256,0 0 64,0 0-128,0 0 256,0 0-64,0 0-128,0 0 192,0 0 0,35 0 65,-35 0-65,0 0-192,0 0 64,0 0 128,36 0 64,-36 0-192,35 0 129,-35 0-193,35 0 192,0 0-128,1 0 192,-36 0-256,36-35 128,-2 35-64,2 0 64,-2 0-64,2-34 64,0 34-128,-2 0 64,2 0 64,0 0-128,-36 0 128,35 0 1,-35 0-65,35 0 0,0-36 128,1 36-128,-36 0 192,35 0-128,0 0 65,-35-35-129,36 35 192,-36 0-128,36 0 0,-2 0 0,-34 0-64,36 0 129,34-36 191,-34 36-63,-2 0-129,2 0 257,-1 0-321,1 0 128,-1 0-128,36-34-64,-36 34 193,0 0-258,1-37 258,-2 37-193,2 0 0,-36 0 0,36 0 64,-36 0-64,0 0 64,0 0-128,0-34 256,34 34-256,-34 0 192,0 0-63,0 0-65,0 0 128,0 0-128,0 0-193,0 0 322,0 0-193,0 0 128,0 0 0,0 0-64,0 0 0,0 0 0,0 0 0,0 0-64,0 0 64,36-36 0,-36 36 0,0 0 192,0-35-64,0 35-192,0-36 257,0 36-322,-36-34 65,36 34 64,0-36 0,0 0 64,-34-34-64,34 34-64,0 1 128,-36 0-256,36-1 384,-36 1-192,36 0-64,-34-1 64,34 1 0,0-1 64,0 1-256,0-35 192,0 70 128,0-36-64,0 1-192,0-1 64,0 2 64,0 34 64,0-37-128,0 37 128,0-34-128,0 34 64,0 0 0,0 0 0,-36 0 0,36 0-64,0 0 64,-35 34 0,35 3 0,-35-3 0,-36 37 0,36-1 64,-36 1-192,1 0 320,34 0-256,-34-36 64,34 1 0,2-36 0,-2 35 0,36-35 0,-36 0 0,1 0 64,35 0-128,0 0 64,0 0 0,0-35-64,0 35-64,35-36 63,1 36 130,34-35-65,0 0-65,2-1 194,-2 1-129,1-1 0,-36 36 64,0-35-64,1-1 0,-1 36 0,0-34 0,1-2-64,-2 36 128,-34-35-64,0 35-64,0 0 64,36-36 0,-36 36 0,0-34-129,0 34 65,0 0-128,0 0 192,0-37 0,0 37 64,0 0-128,0 0 64,0 0 64,0 0-128,0 0 128,0 0-128,0 0-64,0 0 128,36-34 64,-36 34-64,0 0-64,0 0 64,0-34 128,0 34-64,0 0-192,0 0 64,0 0 128,0-37-128,0 37 128,0 0 0,0 0 0,0 0-64,0 0-192,0 0 256,0 0-64,0 37-193,0-3 322,0 0-65,0-34-128,0 37 64,0-3 64,0 2-128,0-1 64,0 1 64,0-2-64,0 2 0,0-36-64,0 35 128,34 1-128,-34-1 64,0 1 64,36-1-128,-36 0 128,0 1-64,0-1-64,0 0 128,36 1 0,-36-1-64,0 0 0,0-35 64,0 36-64,0 0 0,0-2 64,34 2 0,-34 35-64,0-37-64,0-34 64,0 37 193,0-37-258,0 0-383,-34 0-3336,34 0-13337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4:36.918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1-1 1538,'0'0'2886,"0"0"-385,0 0-1090,0 0-1,0 0 386,0 0 256,0 0-193,0 34-576,0-34-386,0 0-191,0 36-129,0-1-192,0-35-65,0 36-192,0-2-63,0 3 191,0-3-128,0 0 1,0 3-65,36-37 0,-36 34-64,0 2 64,0-36-128,0 35 320,0 1-192,36-36 129,-36 34 63,0 2-127,0-1-65,0-35 64,0 36-128,0-1 0,0 1 0,34-36 64,-34 35 64,0 0-128,36-35 0,-36 36 64,0-1 1,0 0-65,0 1-65,0-1 65,0 0 193,0 1-257,36-36 128,-36 36-128,0-2 64,0-34 0,0 36 0,0-1 64,35-35 0,-35 36-64,0-2-128,0 3 320,0-37-192,0 34 0,0-34-64,0 36 64,0-1 64,0 1-128,35-36 128,-35 34-128,0 1 128,0 1-128,0-2 64,0-34 0,0 37 192,0-3-192,0 2-64,0-36 64,0 35 64,0 1-64,0-36-64,0 34 192,0 2-128,-35-1 0,35 1 65,0-36-130,0 35 65,0 1 0,0-36 65,0 0-130,0 35 65,0-35 129,0 0-129,0 0 64,0 0-64,0 0-64,0 0 128,0 0-128,0 0 64,0 0 192,0 0-64,0 0-128,0 35 0,0-35-64,0 0 192,0 0 129,0 0 192,0 0-257,35 0-64,-35 36 1,0-36-129,0 0 128,0 0-192,0 35 64,0-35-1603,35 0-4104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4:43.398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146 715 1346,'-35'0'2693,"35"0"-577,-36 0-1090,36 0-320,-36 0 127,36 0 1,-34 0-514,34-34 129,0 34 193,0 0-514,0 0 64,0 0-256,0-36 128,0 36-128,0 0 64,34-35 64,2 35 129,0-36 63,-1 36 193,-35-34 64,0 34-128,0 0 320,0 0-256,0 0-513,-35 0 128,-1 0 0,0 0 0,2 34-128,34-34 64,0 0-128,0 0 192,0 0-128,70-34 128,-34 34-64,34-37 0,1 37 128,-35-34-128,34-2 192,-34 36 1,-2 0-65,-34 0 642,-34 0-514,-38 0-256,-34 36 257,36-2-193,-1 3-64,1-37 0,70 34-64,0-34-129,0 0 193,70-34-64,1 34 128,-1-37-128,36 3 128,0-2-192,-36 36 192,2-35-64,-2 35 321,-34 0-193,-36 0 577,-36 0-512,-70 35-129,0 35 192,-34-33-256,33 33 193,37-70 63,34 35-320,72-35 0,69 0 128,73-71-64,-2 37 64,71-37-64,-71 35 128,1 1-320,-71 1 256,-36-2 129,-70 36 1153,-35 0-641,-71 70-448,-70-35-65,0 35 1,34 1-193,1-35 0,105-1 64,36 1-449,71-36 577,141-71-127,0 35-386,-1-35 0,-33 37 65,-2-2 128,-71 1 192,-34 1 192,-71 34 578,-35 0-321,-106 34-257,-71 37 1,0 0-321,-1-1 192,37-35-64,71 1-128,105-36-128,105 0 256,107-36 0,35-35-128,35 0 128,-34 37-321,-71-2 65,-71 1 256,-106 35 449,-36 0 321,-105 35-1,-36 1-512,-104 35-129,33-1-128,1 1 0,70-37-64,107 2 0,70-36-256,105 0 128,107-36-65,35 2-320,-35-37 449,0 35-128,-106 2 256,-71 34 0,-35 0 193,-177 34 191,-33 37 1,-38-1-385,-35 1 1,1 36 127,105-37-256,107-34 128,106-36-256,140-36 192,71 1-257,-1-36-192,2 0 129,-37 36 320,-105-1 0,-70 36 64,-36 0 449,-142 0-64,-34 71-321,-71 0 64,-35 0-192,70 0 0,35-1 0,107-34-64,70-36-64,106 0 128,70-71-193,1 36 129,35-36 64,-71 36 0,-35-1 0,-71 36-64,-70 0 449,-36 0-449,-105 36 64,-36 34 192,0 1-384,1 0 320,69-36 0,71 0-64,71-35-256,35 0 256,71-35-64,36 0 64,34-36-128,-35 36 128,1-1-64,-36 1 0,-72 0 64,-34 35 65,0 0-65,-106 35-64,-34 0 0,-37 36 64,71-36-64,36-35 0,104 0-257,108 0 193,71-70 128,69-1 65,1-35-193,-2 35 64,-104 1 64,-36 34-128,-71 36 256,-70 0 449,-70 0-384,-71 36-129,-36 34-320,-34-35 256,34 36 64,71-35-320,106-36-65,106-36 385,141 1-64,0-36-128,1 1-64,-37 34 64,-69 1 0,-72-1 256,-70 36 129,-36 0 64,-69 0-257,-71 71-128,-2-35 192,2 34-256,35-35 64,105 1-321,143-36 386,105-71-1,34 35-64,1-34-129,-69-1 129,-38 37 0,-69 34 0,-35-37 193,-36 37 512,-71 0-448,-35 37-193,-70-3-64,-1 37 0,-35-35 64,106-2-128,70 2 0,72-36-129,106-36 1,69 2-129,1-37 129,-36 35-129,-69 2 385,-72-3 65,-35 3 127,-35 34-63,-36 0-1,-71 0-64,-34 34-128,35 3 0,-1-37 128,36 34-192,106-34-128,72 0 128,69-34 64,-1-37 64,38 35-128,-73 1 128,-34 1-192,-36-2 256,-35 36 0,-35 0 0,-71 0-128,0 36 0,-70-2 0,-1 1-64,1 1 64,70-2 64,70-34-192,72 0-128,104 0-65,37-70 257,-1 35-128,2 1 63,-73-2 193,-34 1-64,-71 35 65,0 0 319,-106 0-320,-36 0-64,2 35 0,-73 1 0,73 33 65,34-69-194,106 36-63,34-36 192,144-36 0,33-33 0,1-2-321,-36 35 385,-34 2-128,-71-3 257,-71 3-129,0 34 256,-106 0-255,-36 34 127,-35 3-256,-34-3 128,35 2-64,70-1 0,70 1-128,72-36-65,104 0 193,73-71 64,-1 35-320,-36-35 256,1 37-64,-107-2 64,-34 1 0,-36 35 449,-72 0-321,-33 0-128,-72 35 64,36 1 0,-35 35-128,70-37 64,70-34-128,72 0 64,104 0-65,72-34 65,-35-3 0,-1-33-64,-34 35 128,-72-1-192,-34 36 384,-36 0 257,-36 0-321,-34 0-128,-36 0 64,36 36-64,-1-1 128,36-35-384,70 0 256,36 0 0,35 0-64,-1 0-64,-70 0 128,1 0 64,-36 0 64,0 0-64,0 0 0,0 0-128,-71 0 128,36 36-64,-35-2 0,34 3-64,36-3 128,0-34-384,36 0 448,34 0-64,0 0-64,1 0 0,-36 0-192,1 0 256,-36 0-128,0 36 256,0-1-128,-36 1 0,1-36 0,0 34-64,35-34 129,-36 35-129,36-35-129,0 0 1,0-35 128,36 1 64,-36-2-256,35 1 320,-35-1-64,0 36-64,0 0-128,35 0 128,-35 0 0,0 36 64,36-1-128,-36 35 320,0-35-256,0 1 65,0-36-65,0 34 0,0-34 320,0 0-192,0 0-128,-36-70 0,36 35-64,0 1-64,0-37 0,0 35 192,0 2 0,0 34-128,0 0-193,0 0 193,0 0 128,36 34-128,-1 2 0,-35-1 192,36 1 1,-2-2 63,2 1-128,-36-35 64,0 0-128,0 36-64,0-36 193,0 0 191,0-36-384,0 36 128,0-35-256,0 1 384,0 34-384,0-36 192,0 36-128,0 0 63,36 0 1,-36 36 257,34-2-257,-34 1 128,0-35-64,0 36 0,0-36 0,0 34 0,0-34 64,0 0 128,0 0-256,0 0 256,0 0-192,0-34 0,0 34-64,0-36 128,0 36-192,0 0 64,0-35 256,0 35-320,-34-34 128,34-2-64,0 1 128,-36 35-64,36-36-64,0 2 192,0-3-64,-36 3-128,36-2 64,0 36-64,0-35 64,0 35-64,-34-36 64,34 36 64,0 0-128,0-36 64,0 36 64,0 0-128,0 0 64,0-34 0,0 34 0,0 0-64,0 0 128,0 0-64,0 0-128,0 0 192,0 0-128,0 0 128,0 0-128,0 0 64,0 0 0,0 0-128,0 0 192,0 0-257,0 34 322,0 2-129,0 0 64,0-1-64,0 1 64,0 35-64,0-37 128,-36 2-64,36 35 64,-35-37-128,35 1-64,0-35 192,-36 36-63,36-36-65,0 0 128,-35 34-128,35-34 128,0 0-128,-35 0 128,35 0-128,-36 0 64,36 0-64,0 37 65,0-37-258,0 0 193,0 0 193,0 0-193,0 0 0,0 0 0,0 0-65,0 0 130,0 0-65,0 34-65,0-34 1,0 0 128,0 0-64,36 0 65,-36 0-65,35 36-65,0-36 130,1 0-1,-1 0-64,-35 0 64,36 0-64,-36 35 0,0-35 128,0 0 0,0 0 1,0 0-1,0 0-128,0 0 128,0-35-256,-36 35-257,36 0-1026,0 0-2180,-35-36-5835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4:47.830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60 0 1667,'0'0'6091,"0"0"-2756,0 0-770,0 0-1219,0 0-384,0 0-128,0 35 64,0-35-129,0 36 193,0-36-193,0 35-127,0 0-129,-36 1-257,36-1-128,0 1-64,0-36 65,0 34 63,0 3-192,0-3 128,0 2 1,0-1-65,0-35-64,0 36 64,0-2 64,0 3 0,0-37-192,0 34 64,0 0 193,0-34-65,0 37-64,0-3 64,0 2-64,0-36 0,0 35 1,0 1-65,0-2-193,0-34 257,0 36-128,0-1 257,0-35-193,36 36-65,-36-1 130,0-35-1,0 36-193,0-1 194,0 0 63,0-35-128,0 36-128,0-36 256,0 35-192,0-35 64,0 35 128,0-35-128,0 36 0,0-1 128,0-35-256,36 35 0,-36-35 192,0 36 0,0 0 64,0-36-256,0 34 256,0-34-256,0 36 128,0-1 128,0 1-256,0-2 128,0-34 128,0 37-128,0-3 257,0 2-129,0-36 0,0 35 129,0 1-1,0-36-64,0 34-63,0-34-1,0 35-64,0-35 257,0 36-65,0-36 1,0 34-65,0-34 0,0 37-63,0-37 63,0 34-64,0-34 193,0 36-129,0-36 129,0 35-257,0-35 257,0 0-129,0 36 64,0-36-127,0 34 63,0-34 0,0 36 129,0-1-257,0-35 257,0 36-257,0-36-64,0 0 128,0 0-256,0 0-2629,0-71-6285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4:57.982"/>
    </inkml:context>
    <inkml:brush xml:id="br0">
      <inkml:brushProperty name="width" value="0.05292" units="cm"/>
      <inkml:brushProperty name="height" value="0.1058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314 258 1282,'-35'0'2757,"35"0"-256,0 0-513,0 0-770,0 0-448,0 0 448,35 0-769,0 0-385,36 0 449,-1 0-128,0-35-257,-34 35 129,0 0-193,-36 0 385,-36 0-385,-34 35-64,-36 1 0,35-36 0,-35 35 128,36-35 0,70 0 257,-36 0-321,36 0-64,71 0-64,0 0 128,-1-35 0,37-1 0,-3 36-256,-32-35 320,-38 35-128,2 0 0,-36 0 192,-36 0-192,-34 35-64,-36 1 128,0-36 1,36 0-65,-1 0 0,1 0 320,34 0-127,36 0-322,0 0 129,36 0 0,34 0 0,-34-36 0,34 36 0,1 0-64,-35 0 192,-36 0 1,0 0 320,0 0-193,-72 0-192,-33 0 129,34 36 384,0-36-257,1 0-191,34 0-129,36 0-65,0 0 65,36 0 0,34 0 65,1-36-65,0 36 0,34-35 0,-33 0 0,-72 35 192,0 0 193,0 0-257,-72 0-64,-33 35 0,-1 0 257,34-35-129,2 36-128,36-36-64,34 0 0,0 0-256,0 0 320,70 0-128,0-36 256,1 36-128,0-35-128,-36 35 128,0 0 64,-35 0 193,-35 0 0,-36 0-257,1 0 321,-2 35-129,2-35 65,36 36-129,34-36-320,0 0 64,70 0 256,36-36-192,0 36 0,-1-35-64,1 0 128,0 35 64,-70-36-192,-36 36 257,-36 0-65,-70 36-128,0-1 0,-35 0 64,35 1-64,0-36 0,106 0-128,0 0-1,106 0 129,0 0 65,71-36-65,-37 1 64,2 0 0,-36-1-64,-71 36 0,-35 0 64,-35 0-64,-71 36 64,-36-1 0,-34 0-64,35-35 64,35 36-64,36-36 0,34 0-128,36 0 128,70 0-192,37-36 256,34 1-128,-34 35 128,-3-35-128,-32 35 64,-38 0 192,-34 0-64,-70 0-128,-36 35 193,-35 0-65,35 1 128,0-36-191,70 0-1,36 0-128,36 0 64,70 0 0,35-36-65,1 36 65,-2-35 65,-33 0-130,-37 35 130,-34 0-1,-36 0 64,0 0 193,-36 0-321,-69 35 0,-1-35-65,34 35 258,2-35-193,70 0-257,36 0 257,70 0 0,35-35-64,35 0 128,-34-1-64,-36 36 0,-1-35-64,-34 35 192,-71 0-128,0 0 449,-35 0-320,-36 0-129,-35 35 0,0 1-65,36-36 65,-1 35 0,71-35-64,35 0 64,71-35-64,36 35 128,-1-36-64,0 1 0,-36 0 0,-33 35 64,-2 0 65,-70 0 319,0 0 1,-36 0-385,-70 35-192,-34 0 321,34-35-193,-1 36 0,73-36-65,34 0-191,70 0 384,71-36-64,35 1-192,2 0 128,-37-1-64,-35 36 256,0 0-256,-72-35 192,-34 35 321,0 0-449,-70 35 193,-36-35-257,-35 36 64,35-1 64,36-35-128,34 0-65,36 0 65,106 0-128,0-35 256,0-1-128,35 36 128,-71-35-256,-34 35 320,-36 0 0,0 0-64,-70 0-64,-2 0 0,-33 35-64,-37-35 64,36 36 64,0-1-128,36-35 64,70 0-128,0 0 192,70 0-64,36-35 0,36-1-192,-36 1 192,-35 35 0,-37 0-65,-34 0 258,-34 0-193,-72 0 0,-1 0 128,-33 35-128,-2 1 0,36-1 0,36-35 64,34 0-192,36 0-129,71 0 514,35 0-449,-1-35 384,1-1-384,-34 36 320,-38-35-64,2 35 0,-36 0-64,-70 0 64,-2 0-128,-34 35 128,-34 1-128,34-36 128,35 35-128,35-35 64,36 0-128,71 0 192,0 0-128,70-35 64,-35-1 0,0 1 0,-36 35 0,-34 0 192,-36 0 1,0 0 127,-106 0-384,36 0-128,-2 35-1411,38-35-5323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5:01.710"/>
    </inkml:context>
    <inkml:brush xml:id="br0">
      <inkml:brushProperty name="width" value="0.05292" units="cm"/>
      <inkml:brushProperty name="height" value="0.1058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1077 113 833,'0'0'3976,"0"0"-962,36 0 63,-1 0-896,0-35-771,0 35-512,1 0-385,-36 0 64,0 0 577,0 0-641,-36 0-384,-69 35-1,33-35-192,-34 0 192,2 35-64,-3-35-64,37 0-128,34 0 64,1 0 128,35 0-256,0 0-1,0 0 129,71 0 64,-1 0 64,1-35-128,-1 35 128,-34 0-64,-2 0 0,-34 0 257,0 0-65,-104 0 0,-3 35-192,1 1 0,0-36 129,36 35-129,0-35 0,34 0 0,36 0-193,0 0 193,106 0 0,-36 0 64,72-35-256,-1-1 384,-1 36-127,-34 0-65,-34 0 128,-72 0 385,0 0 833,-72 0-1474,-68 36 128,-37-1 192,1 0-63,34-35-65,2 36-128,104-36 64,0 35-64,36-35-193,72 0 257,34-35 128,34 35-256,2-36 128,-1 1 0,-1 0 128,-34 35-256,-70 0 385,-36 0 704,-106 0-704,-34 35-257,-2 0 128,-35 1-128,37-36 64,34 35 0,34-35-64,37 0-256,70 0 320,37 0-128,34-35 128,-2 35-128,38-36 128,-36 1-64,1 35-64,-37-35 128,-70 35 193,0 0 256,-106 0-513,-35 35 0,-1 0 0,-34 1 64,70-36-128,35 0 64,1 35 0,70-35-129,35 0 65,35 0 128,2-35-128,34-1 64,-2 1 0,3 0 0,-36 35 64,-36-36 65,-35 36 384,-106 0-578,-1 0 130,-33 36-65,-2-1 0,37-35 0,33 0-65,38 35 65,34-35-256,34 0 256,38-35 0,33 35 64,1-35-128,36-1 128,-36 1-128,-36 35 128,-34 0-128,-36 0 320,-36 0-63,-70 0-193,-34 35-64,-2 1 128,36-1-128,-1 0 128,107-35-257,0 0 129,72 0 64,33 0 0,73-35-64,-2 0 128,-35-1-128,1 1 128,-38 35-128,-32-35 64,-38 35 257,-34 0 384,-70 35-577,0 0-64,-72 1 192,37-1-192,-1-35 0,70 35-64,36-35-192,71 0 256,70-35 64,36 0-64,-1-1 0,-35 1 128,-35 35-320,-34-35 384,-38 35 65,-34 0 640,0 0-704,-106 0-65,0 35-128,-35 0 128,-1 1-128,38-1 0,32 0-64,37-35-128,70 0 128,107 0 64,-2 0 64,37-35-64,-35 0 64,-2-1 0,-68 1-64,-2 35-64,-70 0 192,0 0 321,-70 35-385,-36-35 128,0 36-256,-36 34 128,37-34-64,-1-36 0,106 35-192,0-35 64,106 0 192,35-35-128,1-1 64,-2 1 64,-34 35-192,0-35 256,-71 35-128,1 0 0,-36 0 192,-36 0-63,-70 0-65,1 35-64,-37 0-64,1 36 128,70-71-64,36 35-129,70-35 1,71 0 64,70-35 64,1 0 0,-35-1-128,-2 1 128,-68 0 128,-72 35-128,34 0 128,-34 0 193,-70 0-449,-36 0 128,0 35 0,-35 0 128,71 1-128,-2-1-192,72-35 63,36 0 129,34 0 0,72-35 0,-1-1 64,-35 1-64,-36 35-64,-34-35 128,0 35-64,-36 0 129,-36 0-1,0 0-128,-70 0 0,36 35 0,-36 0-64,0-35 128,71 36-128,35-36-193,35 0 257,36-36 0,70 36-64,-35-35-64,0 0 64,-70-1 128,-2 36-128,2-35 192,-36 35 0,-36 0 65,-34 0-257,-36 35 128,0-35-64,0 36 0,0-1 0,35-35-64,71 0-1,36 0-63,70 0 256,0-35-192,-1-1 128,1 1-64,-70 0 0,0-1 0,-2 36-64,-34 0 193,-34 0 63,-2 0-320,-34 0 256,-36 36-256,35-36 192,0 35 0,1-35-256,70 0 63,35 0 129,36 0 0,35-35 64,0-1-64,-36 36 0,0-36 0,-34 36-64,-1 0 64,-35 0 193,0 0-193,-35 0 128,-1 0-128,-34 0 0,0 36 128,-36 0-192,35-36 64,36 35 192,-1-35-320,36 0-64,71 0 384,0 0-256,35-35 128,0 35-128,-1-36 64,-34 36 0,-36-36 128,-35 36 129,36 0 192,-36 0-129,0 0-191,0 0-1,-36 0-64,36 0-192,0 0 64,0 0 128,0 0-128,0 0 256,0 0-256,0 0 64,36 0 0,-36 0 0,0 0-385,0 0-705,0 0-1154,0 0-1155,34 0-2949,-34 0-8272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5:09.38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C6B0205-EACE-4A65-A347-D9FE46B045DD}" emma:medium="tactile" emma:mode="ink">
          <msink:context xmlns:msink="http://schemas.microsoft.com/ink/2010/main" type="writingRegion" rotatedBoundingBox="8065,7415 5721,12156 1370,10004 3714,5264">
            <msink:destinationLink direction="with" ref="{44E9C464-133F-4FF8-AD30-AF905E03EB05}"/>
            <msink:destinationLink direction="with" ref="{91F09D92-4311-44D9-B20B-6A8F049013B8}"/>
          </msink:context>
        </emma:interpretation>
      </emma:emma>
    </inkml:annotationXML>
    <inkml:traceGroup>
      <inkml:annotationXML>
        <emma:emma xmlns:emma="http://www.w3.org/2003/04/emma" version="1.0">
          <emma:interpretation id="{5C4F4582-B10B-45D3-9758-18427D66209A}" emma:medium="tactile" emma:mode="ink">
            <msink:context xmlns:msink="http://schemas.microsoft.com/ink/2010/main" type="paragraph" rotatedBoundingBox="8065,7415 5721,12156 1370,10004 3714,52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1D31222-A32C-47FC-A175-DA9552BA6A6A}" emma:medium="tactile" emma:mode="ink">
              <msink:context xmlns:msink="http://schemas.microsoft.com/ink/2010/main" type="line" rotatedBoundingBox="8065,7415 5721,12156 1370,10004 3714,5264"/>
            </emma:interpretation>
          </emma:emma>
        </inkml:annotationXML>
        <inkml:traceGroup>
          <inkml:annotationXML>
            <emma:emma xmlns:emma="http://www.w3.org/2003/04/emma" version="1.0">
              <emma:interpretation id="{E0F47D67-335B-4F9D-B9D8-CF3FDC5FA3B5}" emma:medium="tactile" emma:mode="ink">
                <msink:context xmlns:msink="http://schemas.microsoft.com/ink/2010/main" type="inkWord" rotatedBoundingBox="8065,7415 5721,12156 1370,10004 3714,5264"/>
              </emma:interpretation>
              <emma:one-of disjunction-type="recognition" id="oneOf0">
                <emma:interpretation id="interp0" emma:lang="de-DE" emma:confidence="0">
                  <emma:literal>LEBE</emma:literal>
                </emma:interpretation>
                <emma:interpretation id="interp1" emma:lang="de-DE" emma:confidence="0">
                  <emma:literal>LEBE</emma:literal>
                </emma:interpretation>
                <emma:interpretation id="interp2" emma:lang="de-DE" emma:confidence="0">
                  <emma:literal>LEBE</emma:literal>
                </emma:interpretation>
                <emma:interpretation id="interp3" emma:lang="de-DE" emma:confidence="0">
                  <emma:literal>LEBE</emma:literal>
                </emma:interpretation>
                <emma:interpretation id="interp4" emma:lang="de-DE" emma:confidence="0">
                  <emma:literal>LEBE</emma:literal>
                </emma:interpretation>
              </emma:one-of>
            </emma:emma>
          </inkml:annotationXML>
          <inkml:trace contextRef="#ctx0" brushRef="#br0">0 105 2500,'36'0'2116,"-36"0"1155,70-36-514,1 36-192,35 0-706,0 0-1217,36-36 63,-37 36-192,-34 0-449,-1 0 193,1-34-65,-35 34-128,-2 0 0,2 0-833,-36 0-963,0 0-4167</inkml:trace>
          <inkml:trace contextRef="#ctx0" brushRef="#br0" timeOffset="656.0375">36 281 1795,'0'0'5963,"0"0"-3205,0 0-193,36 0-513,34 0-578,36 0-768,0 0-257,-1-34 256,37 34-256,-36 0-257,0 0-192,-1 0 128,-69 0-448,0 0-1347,-36 0-2758</inkml:trace>
          <inkml:trace contextRef="#ctx0" brushRef="#br0" timeOffset="1232.0705">106 527 3206,'0'0'5899,"0"0"-1282,36 0-1090,34-34-898,1 34-1411,35 0 65,36 0-963,-2-36-320,2 36 128,-37 0-256,-33-35-1860,-38 35-4552</inkml:trace>
          <inkml:trace contextRef="#ctx0" brushRef="#br0" timeOffset="-63976.6592">139-3146 961,'0'0'3591,"0"0"-577,0 0-128,0 36-706,0-1-449,0 1-384,0-2-321,0 38-321,0-37-128,0 36-192,0 35-129,0-36-63,0 37 191,0-36-191,0 34-65,0-35 0,0 1-64,0 0 193,0-1-321,0 1 256,0-1-256,0 1 0,0 0 0,0-36 64,0 36 0,0-1 192,0-34-256,0-1 385,0 36 512,0-1-512,0-34-129,34 35 65,-34-37-1,0 3-127,36 33 63,-36-35 193,0 1 64,0-2-65,0 37-63,0-37-193,36 37 129,-36-35-129,0 35 0,0-1 193,0 1-129,0-36 65,34 1-129,-34-1-64,0-35-64,0 0-1283,0 0-1281,0-35-3464</inkml:trace>
          <inkml:trace contextRef="#ctx0" brushRef="#br0" timeOffset="-52537.0049">-2435-2686 7566,'0'0'5451,"0"0"-2758,0 35-834,0-35-1089,0 36-193,0-1-321,0 1-127,0-2 191,0 3 129,35-3 449,-35 2-193,0-1-320,35 1 64,-35-2-193,0 37-127,0-37-65,0 37-64,0-35 192,0-1-384,35 1 384,-35-2-256,0 2 192,0 35-64,36-36-128,-36 1 257,0-1-258,0 0 65,0 1 0,0-1 0,0 0 0,36 1 65,-36-1-65,0-35 128,0 35-192,0 1 128,0 0-128,0-2 64,34 2 0,-34-1 64,0 1-64,0-2-64,0-34 128,0 37-64,0-3 0,0 2 0,0-36 0,0 35 0,0 1 0,0-2-64,0-34 128,0 35-128,0 1 128,0-36-64,0 34 0,0 3 0,0-37 0,0 34-64,0-34 192,0 36 0,0-36-256,0 35 256,0-35-256,0 36 128,0-2 128,0-34-128,0 36-128,0-36 256,0 35-128,0-35 0,0 36-128,0-36 256,0 0-128,0 0-128,0 35 128,0-35 128,0 0-128,0 36-128,0-36 256,0 0-128,0 35-128,0-35 128,0 0 0,0 0 0,0 0 0,0 0 0,0 0 0,0 0 0,0 0 128,0 0-128,36 0 0,-36 0 0,0 0-128,0 0 256,0 0-128,0 0-128,0 0 320,36 0-128,-36 0-64,0 0 0,0 0-64,34 0 128,-34 0-128,36-35 64,-2 35 64,-34 0-128,36 0 257,-36-36-193,36 36 0,-36 0 64,0 0 128,35 0-256,-35 0 64,35 0 128,-35 0-64,36 0 0,-36 0 193,35 0-257,-35 0 64,35 0 64,-35 0-64,35 0-64,1 0-64,0 0 257,-2 0-193,2 0 128,-2 0 0,-34 0 65,36 0-193,0 0 128,-36 0 64,34 0-192,-34 0-64,36 0 64,0 0 192,-36 0-256,35 0 64,0 0 64,0 0 65,-35 0-129,0 0-64,36 0 128,-36 0-128,35 0 128,-35 0-128,0 0 192,35 0-128,-35 0 0,36 0 0,0-35 64,-2 35-128,-34 0 64,36 0 64,-2-36-64,2 36 0,0 0-64,-2 0 128,2 0-64,-36-35-64,35 35 64,-35 0 64,36 0-64,-1 0 0,36-36 0,-36 36 0,0 0 128,-35 0-320,36 0 384,-36 0-384,34 0 192,-34 0 64,36-34-64,0 34 64,-2 0-64,2 0 64,0-36-64,-36 36-64,34 0 64,2 0 0,-36 0 0,35 0 0,1 0 0,-36 0 0,0 0 0,35 0 64,-35 0-64,35 0 0,-35 0 0,36-35-64,-36 35 64,34 0 0,-34 0 0,0 0 0,0 0 64,0 0 0,0 0-64,0 0 0,36 0 0,-36 0 0,0 0 0,0 0 0,0 0 129,0 0-129,0 0 0,0 0 0,0 0 64,0 0-64,0 0-64,0 0 128,0-36 64,0 36-256,0 0 64,0 0 192,0-34-64,0 34-128,0-37 64,0 37 64,0-34-64,0-2 0,0 1-64,0 1 64,0 34 0,0-36 0,-36 1 64,36-1-128,0 2 128,0 34-64,0-37 128,0 3-128,0-2-64,0 1 64,0-1 64,0 2-64,0-2-64,0 0 64,0 1 0,0 35 0,0-35 64,0-1-192,0 1 64,0 0 128,0-1-128,0 1 192,0 0-128,0-1 0,0 1 64,-34-1-128,34 1 64,0-1 0,0 2 0,0-2 64,-36 1-128,36-1 128,0 36-64,0-34-64,0-3 128,0 37-128,0-34 128,-35 34-128,35-34 64,0 34-128,0-37 256,0 3-192,0 34 64,0-36 0,0 1-64,0 35 128,0-36-128,0 2 128,0 34-64,0-37 0,0 3 0,0 34 0,0-36 0,0 1 0,0 35-64,0-36 64,0 36 0,0 0 0,0-35 64,0 35-128,0-35 64,0 35 0,0 0 0,0-36 64,0 36-256,35 0 320,-35-35-128,0 35 0,0-35 64,0 35-128,0 0 128,0 0-64,0-36-64,0 36 128,0 0-128,0 0 128,0 0-64,0 0 0,0 0 0,0 0 0,0 0 0,0 0 64,0 0 0,0 0-128,0 0 128,-35 0-128,35 0 128,0 0-128,-35 0 64,35 0 0,-36 36 64,1-36-128,35 0 64,-36 35 0,2-35 0,-2 0 0,36 0 0,-36 35 0,36-35 64,-34 0-64,34 0 0,-36 0 64,0 0-128,2 36 0,-2-36 256,1 0-256,0 0-64,-1 0 128,1 0 0,0 35 0,-1-35 64,1 0 0,-1 0 0,2 0-192,-2 0 64,36 35 128,-36-35-64,2 0 0,34 0-64,-36 0 256,2 0-256,-2 0 0,0 0 64,1 0 128,0 36-256,-1-36 128,1 0-64,0 0 64,35 0 64,-35 0-64,35 0 0,-36 0 0,36 35-64,-36-35 128,36 0 0,0 0-64,-34 0-128,34 0 128,0 0 64,0 0-64,-36 0 0,36 0-64,-36 0 128,36 0-64,-34 0 0,34 0-64,-36 0 64,36 0 0,-34 0 64,34 0-64,-36 0-64,36 0 64,-36 0 64,1 0 64,0 0-320,0 36 192,-1-36 0,36 0 64,-35 0-64,0 0 0,35 0 0,0 0 64,-36 0-192,36 0 256,-36 0-64,36 0-64,-34 0-128,34 0 128,-36 0 0,36 0-64,0 0 64,-34 0 64,34 0-64,-36 0 0,36 0 0,-36 0 0,36 34-64,-34-34 64,-2 0 0,36 0 0,0 0 192,-36 0-320,36 0 64,-35 0 128,35 0-128,-35 0 64,0 0 128,35 0-256,-36 0-193,0 0-1474,36 0-2822,-34 37-7887</inkml:trace>
          <inkml:trace contextRef="#ctx0" brushRef="#br0" timeOffset="-65281.7338">-2819-2721 577,'0'0'3847,"0"-36"0,0 36-961,0 0-962,0 0-770,0 0-321,0 0-448,34-35-128,-34 35-1,0 0 65,0 0 128,0 0-193,0 0 65,0 0-1,0 0 193,0 0-128,0 0-128,0 0 63,0 0-127,0 0-1,0 35 193,0 1-1,0-1 65,0 36-192,0 0 63,36 0-191,-36-1 191,0 35-191,36-34 63,-36 34 0,0 2-128,34-2 1,-34 2-65,0-1 128,36 0-192,-36 0 1154,0-36-1026,0 37 128,0-36-64,34 34 65,-34-35-257,36 1 256,-36 0-64,0-37 1,36 37-1,-36-35 192,0 34-191,0-35 127,0-35 1,0 36-129,0-36 128,0 0-191,0 35 191,0-35 1,0 36-65,0-1-256,-36 36 256,36-36-192,0 36 0,0-36 0,0 36-64,0-35 64,36-2 321,-36 37-385,0-35 256,34-2-256,-34-34 256,0 37-192,0-37 0,0 0 64,0 0 0,0 0 65,0 0-1,36 0-192,-36-37 64,0 37 0,36-34 64,-2 34-128,2 0 128,-2-36-128,2 36 64,34-35 64,2 35-64,-2-36-64,36 36 64,0-34 0,-1 34 192,36-36-256,0 36 256,1-35-127,-2 35-65,2-36 128,34 36 192,36-35-191,-36-1 127,35 1-128,1 0 1,-36-1-129,-35 1-65,-35 35 65,-35-35 0,-71 35-192,0 0-1026,0 0-1347,0-36-2822,0 36-13465</inkml:trace>
          <inkml:trace contextRef="#ctx0" brushRef="#br0" timeOffset="6568.3756">-1270 281 5193,'0'0'3335,"35"0"-578,-35 0-320,0 36-834,0-1-513,0 1-192,0-2-257,35 37-320,-35-37-129,36 37-192,-36-35-513,0-1-3976</inkml:trace>
          <inkml:trace contextRef="#ctx0" brushRef="#br0" timeOffset="5792.3313">-2365 457 4809,'0'0'3655,"0"0"-641,35-35-1475,-35 35-129,36 0-384,34 0-320,-34 0 127,34 0-127,0-34-1,-34 34-64,35 0-192,0-36 0,-1 36 128,1 0-192,-1 0-1,36 0-127,-36 0-257,-34 0 128,35 0-256,-36 0-513,0 0-1027,1 0-2115,-1 0-7118</inkml:trace>
          <inkml:trace contextRef="#ctx0" brushRef="#br0" timeOffset="4832.2764">-2258 987 3013,'0'0'5451,"0"0"-2502,34-35-1089,2 35-193,34 0-769,0-35-193,2 35 193,-2 0-449,1-36-128,-1 36 127,36-35 65,-36 35-384,36-36 63,1 1 64,-37 35 1,36-36-321,-34 2-64,-38 34-2309,2-36-11478</inkml:trace>
          <inkml:trace contextRef="#ctx0" brushRef="#br0" timeOffset="-61992.5457">-2789 210 7053,'-34'37'3206,"34"-3"-1026,0 2-448,0-1-386,0 35-512,0-35-513,0 35 448,34 1-192,-34 36-256,36-37 128,0 36-193,-2-35-128,-34 0 65,0 35-193,0-36 64,0 2 449,36-38-64,-36 2-449,0-1 0,0-35-1796,0 0-7886</inkml:trace>
          <inkml:trace contextRef="#ctx0" brushRef="#br0" timeOffset="4095.2343">-2435 457 7181,'0'0'3463,"0"0"-962,0 0-257,0 36-1090,0-2-128,0-34-64,35 37-128,-35-3-385,35 2 256,-35-1-320,0 1 64,0-2-193,0 2-192,0 35-64,35-36 128,-35 1-128,0-1 0,0 0 65,0 1-130,0-36 194,36 0-129,-36 35 64,0-35-64,0 0-2437,0-35-9490</inkml:trace>
        </inkml:traceGroup>
      </inkml:traceGroup>
    </inkml:traceGroup>
  </inkml:traceGroup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7:32.342"/>
    </inkml:context>
    <inkml:brush xml:id="br0">
      <inkml:brushProperty name="width" value="0.26667" units="cm"/>
      <inkml:brushProperty name="height" value="0.53333" units="cm"/>
      <inkml:brushProperty name="color" value="#92D050"/>
      <inkml:brushProperty name="tip" value="rectangle"/>
      <inkml:brushProperty name="rasterOp" value="maskPen"/>
      <inkml:brushProperty name="fitToCurve" value="1"/>
    </inkml:brush>
  </inkml:definitions>
  <inkml:trace contextRef="#ctx0" brushRef="#br0">181 672 1923,'0'0'3783,"0"0"-1602,0-36-1540,36 1-320,34-35-257,-34 33-257,34 3 1,-34-2 192,-36 0 128,0 36 0,0 0 1540,-36 36 255,-34 34-191,-2 1-193,2 0-449,36-1-385,-2-34-384,36 0-321,0-36 128,0 0 0,70 0-64,-34-36-64,-2-34 193,38 34-257,-38-35 64,2 37 64,-36-3 64,0 3-64,0 34 64,-70 34 193,-2 37 128,2 0-65,0-1 1,70-34-321,-36 0 0,36-1-64,36-35 129,0-35-322,34-1 1,0-34 64,-34-1 64,-2 1 64,2-1 64,-36 35-128,0 0 128,-36 36 64,2 0-192,-38 0 64,2 72 64,36-1-192,-2-37 64,0 37 128,36-71-64,0 0-193,0 0 193,36-35 64,0-1-64,-36 2 0,0-3-64,0 3 193,0-2-65,0 0-128,0 1 64,0-1 64,0 36-128,0 0 128,0 0-128,-36 0 64,36 0 64,-36 0-128,36 36 128,-34-36 0,34 35 0,0 1 128,0 0-63,0-2-129,0-34 64,0 0 64,0 0-192,0 0 449,0 0-321,0-34 0,0-2 0,0 36-64,0-36 128,0 36-128,0-35 64,0 35-128,0 0 64,0-36 0,0 36 193,0 0-386,0 36 257,-36-36-64,36 35 64,0 1 257,0 34-64,0-33-1,0-3-128,0 2-192,0-1 257,0 1-193,0-2-65,0 2 130,0-36-1,0 0 256,0 0-127,0 0-65,0-36-128,0 2 64,0-2-64,0-35-64,0 37 128,0-3-64,0 3 0,0-2 0,0 36 64,0 0-64,0 0 193,0 36-1,0 35 64,0-37-256,0 37-64,0-35 64,36 34 128,-36-70-63,34 36-65,-34-36 128,0 0 0,0-36-64,0 0 0,36-34-128,-36 35 257,0-35-193,0 33-65,0 3 130,36-2-65,-2 0-193,-34 1 257,36 35-64,-2 0-64,38 0 0,-38 35 192,2 1-320,0-36 256,-36 36 64,0-36 1,0 34-129,0-34 0,0 0-65,0 0-127,35 0 0,35 0 128,2-70-193,-38 34 65,36 1 128,-34-1 64,0 36 64,-2 0-128,-34 0 320,0 0-384,-70 0 256,0 71-256,0-35 256,-2 0-128,37-36-128,35 34-64,35-34 127,37 0 130,-2-34-65,0-2 0,-34 36 0,-2-36 0,-34 36 64,0 0 0,-70 36 128,0 0-128,0 35 64,-2-37-128,37 2 0,35-1-320,35-35 448,71 0-256,36-35 128,-2-1 0,-33 2 128,-37-3-256,-34 37 320,-36 0-64,0 0 321,-106 37-385,-35 33 193,-37 1-129,2-1-128,35 1 257,71-36-257,104-35-129,73 0 129,69-70-64,0 34 64,-34-34 0,-1 34-128,-105 1 256,0-1 129,-36 36-193,-72 36 0,-34-1 0,1 35 64,-1 2-128,0-37-64,70 36-64,36-71 0,0 35-129,0-35-256,36 0 129,-36-35 255,0-1-127,0 1 384,-70 0-320,34 35 192,0-36-193,1 0 193,0 36 0,35 0-64,0 0-256,-35 36 320,35 0 64,0 34-128,-36 1 64,36 0 64,0-36-64,0 0-64,0 1 192,0-36-128,-36 0 128,36 0-64,0-36-128,0-34 128,0-1-192,0 36 128,0-36-64,0 36 64,0-1 192,0 36 65,-34 0-257,34 36 449,0 70-385,-36 0 192,36 0-256,0-1 64,0-34-64,36 0 129,-36-35-194,0-2 65,0-34 257,0 0-321,0-34 64,0-37 0,-36 1 0,36-37-193,-36 36 193,36-35 65,0 0-130,0 71 130,-34 0 127,34 35-449,0 70 322,0 1-130,0 70 130,0 0-65,0-34 192,0-2-256,34-34 64,-34-37 0,36 3 64,-36-37 192,0-71-320,0 0 128,0 1-128,0-35 128,0-2-64,-36-34 0,36 70-64,-34-35 128,34 35-64,-36 35 65,36 36-65,0 0 64,0 72-64,0 34 0,0 35-64,0 1 64,0-37 128,0 2-128,0-36 64,36-3-128,-36-31 192,0-37-64,0 0 64,0-71-63,-36 0-1,36 1-257,-34-35 257,34 34-128,-36-36 64,36 72 0,-36-36 64,36 71-64,0 0-192,0 36 192,-34 70 64,34-35-128,0 34 128,0 2 0,34-2 0,-34-34-64,36-37-128,-36-34 128,0 36 128,0-72-63,0 2-194,0-37 193,0 0 193,0-34-385,0-2 128,-36 2 0,36 34 0,-34 36-64,34-1 64,0 36 64,0 36-128,0 70 64,0-1 0,0 2 128,0-2 0,34 0-192,-34 2 0,0-2 192,0 2 0,0-36-64,0-1-128,0-34 64,0-1 0,0-35 64,0 0-128,0 0-64,0-35 256,0-1-128,0 1 64,0 0-64,0 35 65,0 0-130,0 35 1,0 0 128,0 36-192,0 0 64,0-1 64,0 2 0,0-38 64,0 2-128,0-36 256,0 35-192,0-35-64,0 0 193,0 0-129,0 36 0,0-36 192,0 0-256,0 0 128,0 34-256,0-34 192,0 0 192,0 0-320,0 37 192,0-37-64,0 0 192,0 34-192,0-34 0,0 36-64,0-36 256,0 35-192,0-35-64,0 36 128,0-36-128,36 0 64,-36 34 0,0-34 0,0 0 64,0 0-64,0 0 129,0 0-65,0 35-64,0-35 0,0 0 64,0 0-128,0 0 128,0 0-128,0 0 64,0 0 128,0 0-128,0 0 64,0 0-64,0 0-64,36 36 128,-36-36-128,0 0 256,34 0-192,-34 34-64,36-34 128,-36 0-128,34 37 64,2-37 64,0 0 1,-36 0-65,34 0 128,2 0-128,0 0 0,-1 0 0,0 0 0,0 0 64,-35 0 0,36 0 193,-36 0-1,36 0-128,-2 34 129,2-34-129,-2 0 128,2 36-191,0-36 191,34 0 65,-34 35-1,-2-35-256,2 0 193,-36 36-257,35-36 0,-35 0 0,36 0 128,-1 0-128,-35 34 0,35-34 128,1 0 1,0 0-65,-2 0-64,2 0 64,-36 0 0,34 0 64,-34 0-128,0 0 385,0 0-321,-34 0 0,-2 0-64,2 0-320,-2-34 63,0-37 129,1 35 64,0-35-129,-1 37 258,1-37-258,-35 1 257,34-1-128,-34 37 128,34-3-128,0 3 0,2-2 128,34 1-320,0-35 320,0 34-257,34-35 193,2 0 0,34 1-128,-34-1 256,0 0-63,-36 71-1,0 0 0,-36 0-64,-34 71-193,-2-36 258,2 36-65,36 0 0,-2-71-193,36 35 65,0-35 64,36-35-129,-2-1 258,36-34-65,2-1 64,-38 0 0,2 0 0,-36 36-64,0 35 64,-70 0-128,-2 35 64,2 72 64,-36-1-64,36 0 0,35 0-128,-1-70-65,36-2 129,71-68 193,-1-38-258,36 2-191,-70-36 191,34 35 258,-70-35-65,0 35-64,0 1-64,0 70 64,0 0-64,-36 70-1,-34 36 130,36 0-1,-2 36-128,36-72 64,0 2-129,0-72-63,36 0 192,34-72 64,-36-34-64,38 0 128,-38 0-192,-34 0 64,36 36 0,-36-1 64,36 71-192,-36 0 0,0 71 64,0 34 256,-36 72-128,36-71-128,0 0 0,0-34-64,36-72 0,-2-72 256,37-34-128,-35 0 192,-1-35-128,-35 0 0,0 0-192,0-1 64,35 1 128,-35 70-192,0 37 64,0 34 64,0 105 64,0 36-64,-35 71 64,35-36 128,0 1 1,0-71-1,0-35-192,35-71-64,1-35 385,-36-71-193,36-71-321,-36 36 129,0-37-128,0 3 192,0 33-64,0 1-64,0 35 128,0 106-193,0 36 386,0 105-1,0 36 0,0 33-63,0-32-194,34-2 386,-34-70-321,0-35 0,36-71 0,-36-71 0,0-35-192,34-36-193,-34-33 193,36-1 127,0-2 130,-2 2-258,2 35 129,0 35 128,-2 106-128,-34 70 192,0 107 129,-34 36-1,-2 33-256,0-34 64,2-71 1,34-35-130,0-71 1,34-70 128,2-36 1,0-71-130,-2 1-63,-34-35 128,0-36 64,0 36-64,0-1-192,36 35 256,-36 37-64,0 105-128,0 0 128,0 141 128,0 1 64,0 70 1,0 0-129,0-36-64,0-71 128,35-34-64,-35-71-64,0 0 321,36-71-257,-36-34-192,0-71 256,0-1-192,0 0-64,0 1 192,0-1-64,0 36-64,0 34 64,0 36 0,0 35 0,0 36 192,0 0-384,0 0 256,0 36-128,0-1-65,0 1 65,0-36 0,0 0 128,0 0-128,35 0 192,-35-36-63,0 1 63,0-1-192,0 2 64,0-2 64,35 1-128,-35-35 128,0 33-64,0 3 0,0 34-64,0 0 64,36 0-193,-36 0 193,0 34 129,34 37-129,2 0 0,-36-1 0,36 1-129,-36 0 129,0 1 129,0-1-1,0-1-192,0-35 64,0 1 64,0-2-128,0 2 64,0-36 64,0 0-64,0 0-64,0 0 192,0 0-128,0-70 64,0 34-64,0-35-64,0 0 128,0 1-128,-36 34 128,36 1 64,0-1-128,0 36 0,0 0-128,0 0-64,0 0 256,0 0-64,0 0-193,0 0 322,36 36-129,-36 35 0,0-35 64,0 35-64,34-1 0,-34 1 128,36-37-192,-36 2 64,0 0 64,0-1-64,0-35 0,0 0 128,0 0 1,0 0-129,0-35-65,0-1 65,0 0 0,0-34 0,0-1 65,0 0-65,0 1-65,0-1 130,-36 35-65,36 1-65,0-1 130,0 36-130,0 0 65,0 0-64,0 0-64,0 0 64,0 36 64,0-1 0,36 1 0,-36-1 192,0 37-192,0-38 64,36 37 1,-36-35-130,0 35 130,0-37 63,34 38-192,-34-37 128,0 36-64,0-36-64,0 36 128,0-36 64,0 36-192,0-36 128,0 35 0,0-33-64,0-3 128,0 2-128,0-1 129,0 1-65,0-2 64,0 3 0,0-3-192,0 0 257,0-34-258,0 37 130,0-3-130,0 2 258,0-1-193,0 1 128,0-2-64,0 2-64,36-1 193,-36 1-129,0-36 64,0 35-128,0 1 64,0-1-64,0 0-64,0 1 64,0-1 0,0 0 192,0 1-192,0-1 0,0 0 129,0-35-194,0 36 130,0-36-65,0 36 64,0-36 128,0 34-128,0-34 0,0 0-64,0 36-64,0-1 257,0-35-193,-36 36-129,36-36 65,0 34 257,-34 3-193,-2-37 0,36 34 0,-36 2 0,2-1 0,34-35 0,-36 36 0,36-2 0,-36-34 0,36 35 0,-34-35 0,-2 36 0,-34-36 0,34 34 0,1 3 0,-1-37 0,2 0 0,-2 0 0,36 0 0,-36 0 0,36-37 0,-34 3 0,34-2 0,-36 1 0,36 35 0,0-34-129,0-2-63,0 1 256,0 35-256,0-36 63,36 36 194,-2 0-130,2 36-63,34-36 128,-34 35 0,-1 1 0,1-2 0,-1-34 64,0 35-128,1-35 128,-36 0-128,34-35 128,2 1 0,-36-2 1,0-35-65,36 37 0,-36-3-65,0 3 194,0-2-129,0 1 64,0 35-64,0 0-193,0 0 258,0 0-130,0 0 258,0 0-257,0 35 0,0 35-1,0-33 65,0 33 0,0-35 0,-36 1 65,0-2 63,36 1-192,-34 1 0,-2-2 192,1-34-128,0 37-64,-1-37 128,1 0-64,-1 34-64,-34-34 128,34 36-64,-34-36 0,34 0 0,36 0 0,0 0 0,0 0-193,0 0 258,0 0-194,0 0 65,0 0-64,0 35 192,36-35-128,0 0 64,34 0 64,-34 36-64,34-36-64,-35 0 128,1 0-128,-1 0 192,0 0-64,1-36-64,-36 1-64,34 35 64,-34-36 193,0 2-258,36 34 130,-36-37-65,0 37 0,0 0-65,36-34 65,-36 34 0,0 0 65,0 0-65,0 0 0,34 0-129,-34 0 258,0 0-258,0 0 65,0 0 192,0 0-128,0 0 0,0 0 65,36 0-130,-36 0 65,0 0 0,0 34 129,0-34-65,0 0-128,0 0 192,-36 0-64,36 37-64,-34-37 0,-2 0 0,36 0 0,-36 34-128,36-34 64,0 0 256,-34 0-320,34 0 0,0 0 128,0 0-129,0 0-63,34 0 256,-34 0-64,36 0 0,0 0-64,-36-34 64,34 34 192,-34-37-192,36 37-64,-36-34 64,0-2 64,36 36 0,-36-35-128,0 35 0,0 0 128,0 0-128,0-34 128,0 34-128,0 0 64,34 0-64,-34 0 0,0 0 64,0 0 0,0 0 0,0 0 0,0 0 64,0 0-128,0 0 64,0 0 0,0 0 64,36 0-64,-36 0-64,0 0 128,0 0-64,0 0-64,0 0 128,0 0-64,0 0-64,0 0 128,0 34-256,0 1 256,0-35-64,0 0-64,-36 36 256,36-36-192,0 0-64,-34 34 64,34-34 0,0 0 0,-36 0 64,36 0-128,0 0 128,0 0-128,0 0 64,-36 0 0,36 0 64,-34 37-64,-2-37-64,36 0 64,0 0 64,-36 0-64,36 34 0,-34-34-64,34 0 64,-36 0 64,1 0-128,0 36 128,35-36-128,-36 0 128,1 0-64,35 0-64,-36 0 64,36 0 64,-34 0-64,-2 0-64,0 0 64,36 0 0,-34 35 0,-2-35 0,0 0 64,2 0-128,34 0 128,-36 0-128,36 0 128,-34 0-64,34 0 0,-36 0 0,0 0-64,36 0 64,-35 0 0,35 0 0,-35 0 64,-1 36-64,36-36 0,-35 0-64,-1 0 128,2 0-64,-2 0-64,0 0 0,2 0 0,34 0 192,-36 0-128,36 0-128,-36 0 192,2 0 64,34 0-192,-36 0-64,2 0 192,34 0-128,0 0 128,0 0-64,-36 0-64,36 0 256,0-36-384,-36 36 192,36 0 192,-35-35-192,35 35-192,0-36 192,-35 36 0,35-34 64,0 34-128,0 0 64,-35-37 64,35 37-128,0 0 0,0-34 64,0-2-706,0 1 129,0 1 192,0-2 257,0-35-64,0 37 256,0-3-192,0-33-1,-36 35 1,36-35-641,0-2-963,0 2-1217,36-1-2438,-1-35-10195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7:35.911"/>
    </inkml:context>
    <inkml:brush xml:id="br0">
      <inkml:brushProperty name="width" value="0.26667" units="cm"/>
      <inkml:brushProperty name="height" value="0.53333" units="cm"/>
      <inkml:brushProperty name="color" value="#92D050"/>
      <inkml:brushProperty name="tip" value="rectangle"/>
      <inkml:brushProperty name="rasterOp" value="maskPen"/>
      <inkml:brushProperty name="fitToCurve" value="1"/>
    </inkml:brush>
  </inkml:definitions>
  <inkml:trace contextRef="#ctx0" brushRef="#br0">666 1137 11029,'-36'-36'4424,"36"0"-2500,0 2-1026,36-37-449,34 1-321,0 33 128,2-33-128,-38 34 1,-34 1 576,0 35 385,-70 0-1090,0 0 128,-36 35 1,35 1-1,-35-36-128,36 0 0,34 0 64,36 0-64,0 0-128,36-36 64,-2-35 64,2 36 0,35-1 0,-71 2 128,0-2 193,0 36-257,-35 0 0,-37 0-64,2 36 0,34-36-64,2 34 64,34-34 0,0 0 64,0 0-64,0-34 0,34-2 0,2-35 0,0 37 0,-2-3-64,-34 3 128,36-2-64,-36 36 256,-36 0 1,-34 0-65,0 0 129,34 0-321,2 36 64,-2-36-192,36 0 64,0 0-1,36 0 130,-2 0 63,2-36-256,-2 1 192,-34 1 64,0-2 64,0 36 514,0 0-578,-34 0-192,-2 0 64,2 36 64,-2-2-128,36-34 64,-36 0-64,36 0-129,0 0 193,36 0 64,-36 0 65,36 0-194,-36-34 65,34 34 0,-34 0 257,-34 0-65,-2 34-256,-34 1 257,-2 35-258,37-33 258,0-3-321,35-34 63,0 36 65,0-36-64,0 0 193,35 0-258,0-36 258,-35 36-1,0-34-128,36 34 256,-36 0-127,0 34 63,-36-34-128,36 36 0,-35-1-64,35 1-64,-35-2 128,35-34-128,0 0-64,0 0 256,0 0-64,35-34-128,0 34 128,-35-36 0,36 1-64,0-1 0,-2 2 0,2-3 0,34 3 0,-34-2-128,34 36 128,0-35 0,-34 35 0,35 0 64,-36 0-128,0 0 128,-35 0-64,0 0 193,0 0-65,0 35-64,-35-35-64,35 36 0,0-36-128,0 0 128,35 0 0,1-36-129,0 1 129,34 35 0,-36-34 0,-34 34 0,36 0-64,-36 0 64,0 0 129,0 0-65,0 34 64,-36-34-256,36 0 128,0 0-129,36 0 65,34 0 257,2-34-322,-2-2 65,1 1 128,-1-1-64,-34 36-64,-36 0 128,0 0 1,0 0 63,-36 36 0,1-1-128,-36 1 64,0-36-64,37 34 128,34-34-384,0 0 192,70 0 128,1 0-128,-1-34 128,-34-2-64,34 36-64,-34-35 128,-2 35-128,-34 0 128,0 0 128,-34 35 129,-36 1-257,-2-36 0,2 34 0,34 1 65,36-35-258,0 0 1,36 0 64,-1-35 128,36 1 0,-35-2-64,34 1-64,-36 35 128,2-36-128,-36 36 192,0 0 1,36 0 63,-36 0-128,0 0 193,0 0-193,0 0 64,0 0-128,-36-34-64,36 34 64,0 0 64,0 0-256,0-37 192,36 37 0,-36 0 0,0-34 0,34 34 0,-34 0 0,0 0 64,0 0-128,36 0 64,-36 0 64,0 0 64,0 0 128,0 0-191,-36 0 127,2 0-128,34 0 0,-36 0-128,0 0 256,2 0-256,-2-36 128,2 36 1,-2 0-65,-35 0 64,36 0 64,-1 0-128,1 0 0,-1 0 0,2 0-64,-2 36 64,0-36 0,2 0 0,-2 0 0,0 0 0,2 0 0,-2 0 64,2 0-128,-2 34 64,0-34 64,36 0-64,-35 0 0,0 0-64,35 37 128,-35-37-128,35 0 192,-36 0-128,36 0 192,-36 34-256,36-34 128,0 0-64,0 0-192,0 0 192,0 0 64,0 0-128,0 0 192,0 0-64,0 0-64,0 0-64,0 0 128,0 0-256,36 0 384,35 0-192,-1-34 0,36 34-64,-36-37 64,36 37 64,0 0-128,-35 0 64,0 0 0,0 0 64,-35 0-128,-2 0 64,2 0 193,-2 0-193,2 0 0,0 37 0,-2-37-65,2 0 130,0 0-130,-36 0 65,34 0 65,-34 0-65,0 0 0,0 0 0,36 34 0,-36-34 0,0 0 0,0 36-65,35-36 194,-35 0-193,0 35-1,0-35 130,0 0-65,36 0-65,-36 36 130,0-36 63,0 0-128,0 0-64,0 0 192,0 0-128,0 0 64,0 0 64,0 0-192,0 0 257,0 0-258,0 0 1,0 0 0,0 0 192,0-36-192,0 36 0,0-35 192,35 35-63,-35 0-130,0-36 65,0 36 129,0 0-65,0 0-64,0 0-64,0 0 128,0 0 0,0 0-64,0 0 0,-35 0 0,35 0 0,-36 0 0,36 0 0,-35-34 0,-1 34 64,2 0-64,34 0 0,-36 0-64,0 0 64,-34 0 0,34 34 0,-34 2 64,0 35-898,34-37-1666,1 1-5580,35 1-8784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6:59.36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CD7A069-E042-4FAE-8109-D34428B0BD23}" emma:medium="tactile" emma:mode="ink">
          <msink:context xmlns:msink="http://schemas.microsoft.com/ink/2010/main" type="writingRegion" rotatedBoundingBox="19028,4631 20450,8765 17420,9807 15997,5673"/>
        </emma:interpretation>
      </emma:emma>
    </inkml:annotationXML>
    <inkml:traceGroup>
      <inkml:annotationXML>
        <emma:emma xmlns:emma="http://www.w3.org/2003/04/emma" version="1.0">
          <emma:interpretation id="{42A2F3AC-5DAF-4805-8A8A-A2AFF4FCB2CD}" emma:medium="tactile" emma:mode="ink">
            <msink:context xmlns:msink="http://schemas.microsoft.com/ink/2010/main" type="paragraph" rotatedBoundingBox="19028,4631 20450,8765 17420,9807 15997,56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B835EC-B0B1-4592-B2A4-D87011E112AA}" emma:medium="tactile" emma:mode="ink">
              <msink:context xmlns:msink="http://schemas.microsoft.com/ink/2010/main" type="line" rotatedBoundingBox="19028,4631 20450,8765 17420,9807 15997,5673"/>
            </emma:interpretation>
          </emma:emma>
        </inkml:annotationXML>
        <inkml:traceGroup>
          <inkml:annotationXML>
            <emma:emma xmlns:emma="http://www.w3.org/2003/04/emma" version="1.0">
              <emma:interpretation id="{C87E1C3F-C286-4747-8CB4-49238D2EC12C}" emma:medium="tactile" emma:mode="ink">
                <msink:context xmlns:msink="http://schemas.microsoft.com/ink/2010/main" type="inkWord" rotatedBoundingBox="19028,4631 20450,8765 17420,9807 15997,5673"/>
              </emma:interpretation>
              <emma:one-of disjunction-type="recognition" id="oneOf0">
                <emma:interpretation id="interp0" emma:lang="de-DE" emma:confidence="0">
                  <emma:literal>FEI</emma:literal>
                </emma:interpretation>
                <emma:interpretation id="interp1" emma:lang="de-DE" emma:confidence="0">
                  <emma:literal>FEI</emma:literal>
                </emma:interpretation>
                <emma:interpretation id="interp2" emma:lang="de-DE" emma:confidence="0">
                  <emma:literal>FEI</emma:literal>
                </emma:interpretation>
                <emma:interpretation id="interp3" emma:lang="de-DE" emma:confidence="0">
                  <emma:literal>FEI</emma:literal>
                </emma:interpretation>
                <emma:interpretation id="interp4" emma:lang="de-DE" emma:confidence="0">
                  <emma:literal>FEI</emma:literal>
                </emma:interpretation>
              </emma:one-of>
            </emma:emma>
          </inkml:annotationXML>
          <inkml:trace contextRef="#ctx0" brushRef="#br0">-1 848 3719,'0'0'4232,"0"0"-1411,0 0-63,0-37-1155,0 37-385,0-34-320,0-2-65,0 36-256,0-35-64,0 1 64,34-2-256,-34 36 0,36-35-257,0-1-64,-36 2 256,34-3-256,2 3 0,-2-2 0,2 1 64,35-1 1,-36 2 63,0-2-256,1 0 63,34 1 258,-34 35-386,34-35 258,0-1-1,2 36-193,-2-35 194,1 35-130,-1-35 130,36 35-130,-36-36 130,36 36-65,-34 0-65,69-35 130,-35 35-130,0 0 130,34 0-130,-34 0 130,1 35-65,-1-35 0,-36 36 0,0 34-65,2-34 1,-38 34-1154,-34 2-1603,36-2-3399</inkml:trace>
          <inkml:trace contextRef="#ctx0" brushRef="#br0" timeOffset="2832">104 882 448,'0'0'2886,"-36"0"-321,36 0-513,0 36-577,0-36-257,0 0 577,0 35 1,0-35-706,0 36 64,0-36-448,0 34-1,0 2-384,0 35-65,0-36-64,36 1-63,-36 0 255,0 35-63,0-37 64,34 2-129,-34-1-128,0 1-63,0 34 127,0-34-256,0 34 320,0 1-192,0-36-64,0 36 0,0-36 0,0 1 65,36 35-130,-36-37 130,0 3-65,0-3-65,0 2 258,0-1-193,0 35-385,0-33 321,0-3-128,0 0 192,0 37 0,0-35 64,0-1-64,0 1-64,34-2 64,-34 37 192,0-35-256,0-1 128,0 1-128,0 34 64,0-34 64,0-1-64,0 0-64,0 36 192,0-36 0,0 1 129,0 34-321,0 1 128,0-35-64,0 69 0,0-34 64,0-1 64,0 1 129,0 0-257,0-37-1860,0 2-15774</inkml:trace>
          <inkml:trace contextRef="#ctx0" brushRef="#br0" timeOffset="1120">138 882 256,'-34'36'4681,"34"-36"-2052,0 0 0,0 0-256,0 35-706,0-35-256,0 36-129,34-36 65,2 34-706,-2-34-64,2 36-256,35-1 256,-36 1-128,36-36-257,-35 35 0,34 1-256,0 0 192,0-36 321,36 34 0,1-34 0,-1 0-192,34 0-1,-34 0-64,36-34 65,-1 34-257,-35-72 320,0 37-320,0-1 129,0-35-258,-35 1-1089,35-1-1988,-72 0-5387</inkml:trace>
          <inkml:trace contextRef="#ctx0" brushRef="#br0" timeOffset="7304">2504 460 769,'0'34'3014,"0"-34"-1732,0 37-897,0-3-193,0-34 898,0 36 1860,0-36-706,0 35-640,0 1-835,0-36-384,0 34-257,0 1-128,0 35 128,0-33-128,0-3-64,0 2 128,0 35 0,0-37 0,0 2-128,0-1 128,0 36-64,0-35 0,0 0-64,35-2-64,-35 3 128,0-3-64,0 2 0,36 35 64,-36-37 0,0 2 0,0 0-193,0-1 65,0 0-128,35 36-321,-35-36 64,0 1 256,0-1 129,0 0 192,0 1-256,0-1 192,0 35-64,0-33-1,35-3-127,-35 2-449,0 35 64,0-37 128,0 3 321,0-3-1,0 0 258,0 3-386,0-3 257,0 2 0,0-1 64,0 1-192,0-2 128,0 2 0,0-1-64,0 1 256,0-1-256,0 1 64,0-1 128,0-35-128,0 35 129,0 1-386,0-36 321,0 35-256,0 0 256,0 1-64,0-1 577,0 0-320,0-35-1,0 36 65,0 0 256,0-36 64,0 34-384,0 2-1,0-1 193,0 1-64,0 35-257,0-71-64,0 34 64,0 2 257,0-1-193,0 1 193,0-2-321,0 37 193,0-37-1,0 3 129,0-3-321,0 2 0,0-36 385,0 71 128,0-37 129,0 2 127,0-1-320,0 1-64,0 35-257,0-36 1,0 0 127,0 1-448,0-1 320,0-35-384,0 0-2886</inkml:trace>
          <inkml:trace contextRef="#ctx0" brushRef="#br0" timeOffset="12040">2328 565 1,'-36'36'6283,"0"-1"-2821,2 1-2564,-2-2-898,0 1-3527</inkml:trace>
          <inkml:trace contextRef="#ctx0" brushRef="#br0" timeOffset="10151">280 1483 3590,'0'0'5515,"0"0"-2565,0 0-1091,0 0-1089,0 0-1,35 0 65,-35 0 64,0 0 128,0 0 128,35 0-64,-35 36-192,0-36-129,35 0-448,-35 0-1,0 36-256,36-36 129,-36 0-257,0 0 192,36 35 193,-36-35-193,34 0 256,2 0-127,-36 35-65,36-35-63,-36 0-129,34 0 128,2 36-128,-2-36 192,-34 0-128,36 0 129,0 0-129,-2 0 128,2 0-256,0 0 192,-36 0 65,35 0-65,0 0-128,0 0-64,-35 0 256,36 0-64,0 0-192,-36 0 257,34 0-193,2 0-64,-36 0 64,34 0 128,-34 0-128,36 0 0,0 0 0,-36 0 0,34 0 128,2 0-64,-36 0-64,36 0-64,-36 0 256,34 0-256,-34 0 128,36 0-64,-36 0 0,35 0 0,-35 0 0,36 0-64,-36 0 128,35 0-128,-35 0 193,35 0-129,-35 0 0,36 0 0,-36 0 0,36 0 0,-36 0 0,34 0 64,2-36-64,-2 36 0,2 0 0,0 0-64,-36 0 64,34 0 64,-34 0-64,36 0 0,-36 0 0,36 0-64,-36-35 192,34 35-64,-34 0-64,36 0 0,-36 0 0,0 0-64,35 0 64,-35-35 64,36 35-128,-36 0 64,35 0 64,-35 0-64,0-36 0,35 36-64,-35 0 128,36 0-64,-36-36-64,0 36 128,34 0-128,-34-34 64,36 34 64,-36 0-128,36-36 64,-36 36 0,34-35 64,2-1-128,-36 36 128,36-34-64,-2-3 0,2 3-513,-1-2-1090,-35 36-3527</inkml:trace>
          <inkml:trace contextRef="#ctx0" brushRef="#br0" timeOffset="4351">280 3709 6540,'0'0'3334,"0"34"-640,0-34-707,0 36-576,35-1-128,-35-35-129,35 36-385,0-36 129,1 35 192,0 1-320,-2-1-129,38 0-64,-38 1-320,36-1-129,-34 0 192,34 1-63,-34-36-65,35 35 193,-36 1-64,36-1 320,35-35-385,0 36 1,0-36-129,35 0 193,35 0-129,36 0 257,-35-36-385,-1 1 64,0-1 1,-34 1-771,-71-36-2884,-1 0-4362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31.894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 contextRef="#ctx0" brushRef="#br0">39-5 7951,'-50'0'4553,"50"0"-3014,0 0-1732,0 0-1153,50 0-9684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0:37.10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21FE4C6-4564-4E5D-8C66-4249A33E6DC4}" emma:medium="tactile" emma:mode="ink">
          <msink:context xmlns:msink="http://schemas.microsoft.com/ink/2010/main" type="inkDrawing" rotatedBoundingBox="2231,2901 20803,2564 20805,2681 2233,3017" shapeName="Other"/>
        </emma:interpretation>
      </emma:emma>
    </inkml:annotationXML>
    <inkml:trace contextRef="#ctx0" brushRef="#br0">0 341 4039,'35'0'1283,"0"0"1218,-35 0-770,36 36-641,-1-36 64,1 0-128,34 0-64,0 0-385,2 0-192,32 0 256,-32-36-384,34 36-193,-1 0 705,1 0-448,0 0-65,-36-35-320,37 35 128,-1 0 193,0 0-257,34 0 128,2-36-320,35 36 512,-1 0-512,-34 0 384,34-36-192,-35 36 0,35 0 129,37 0-194,-1 0 322,35 0-257,-1 0-128,2-34 128,35 34 0,-37 0 128,37 0-64,-36 0 64,1 0-64,34 0 65,35 0-65,2 0 64,69 0 577,-1 0-512,72 0-1,36 0-128,-36-37-64,70 37-64,2 0-64,34 0 448,34-34-512,36 34 641,72 0 128,-1 0-64,71 0-385,-1-36-64,72 36-64,-1-35-128,-35 35 0,-71-36-642,-34 1-1602,-142 35-5644</inkml:trace>
  </inkml:traceGroup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9:36.09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164397B-BE52-4338-9F67-DF6110F887D0}" emma:medium="tactile" emma:mode="ink">
          <msink:context xmlns:msink="http://schemas.microsoft.com/ink/2010/main" type="inkDrawing" rotatedBoundingBox="12447,4650 12842,9110 10934,9278 10540,4819" hotPoints="12390,4791 12762,9073 10974,9228 10601,4947" semanticType="enclosure" shapeName="Rectangle">
            <msink:sourceLink direction="with" ref="{D990D339-761B-4CE1-9FB3-AED33D8CE114}"/>
            <msink:destinationLink direction="with" ref="{B56D34AC-F9FC-4CB8-8241-531CFC51F322}"/>
            <msink:destinationLink direction="with" ref="{88396581-B8F7-4452-9E28-6CB6719DD163}"/>
            <msink:destinationLink direction="with" ref="{237452A9-473C-4117-900E-9EC4118C90DE}"/>
            <msink:destinationLink direction="with" ref="{4812318E-550B-4615-ABB0-78B19D72D72F}"/>
            <msink:destinationLink direction="with" ref="{2A25B0B1-77EE-4830-8E47-ED488F7E9112}"/>
          </msink:context>
        </emma:interpretation>
      </emma:emma>
    </inkml:annotationXML>
    <inkml:trace contextRef="#ctx0" brushRef="#br0">0 137 2885,'36'0'6669,"-36"-35"-3206,0 35-770,0 0-898,36 0-576,-2 0-258,2 0-255,0 0-129,34 0-385,-35 0 578,36 0-257,0 0 128,-37 0-256,38 0-1,34 0 450,-2 0-513,3 0-1,35 0-320,-2-36 128,-34 36-63,0 0 127,35-35-256,-69 35 256,-2-35-256,-34 35-449,-2 0-2052,-34 0-6989</inkml:trace>
    <inkml:trace contextRef="#ctx0" brushRef="#br0" timeOffset="29000.6587">-105-3996 3270,'0'0'2501,"0"0"-449,0 0-578,0 0-512,0 0 385,0 0-193,0 0-64,0 0 0,0 0 193,0 0-386,0 36 1,0-36-385,0 35-256,0-35-1,0 35-128,35-35 65,-35 36-65,0-1 0,0-35-64,36 35 65,-36-35-129,0 36 128,0-36 0,0 36 64,34-36-127,-34 34-65,0-34 128,0 0-128,0 36 0,0-36 0,0 0 64,0 0-64,0 0 0,0 0 192,0 0-320,0 0 385,0 0-257,0 0 256,0 0-192,0 0 129,0 0-129,0 0-193,0 0 322,0 0-321,0 0 128,0 0-65,0 0 65,0 0 65,0 0-65,0 0 0,0 0 0,36 0 128,-36 0-128,36 0-64,-36 0 192,34 0-128,2 0 0,0 0 0,-2 0 64,2 0-64,-1 0 128,-35 0-192,35 0 128,1-36 0,-1 36 1,35 0-65,-34 0 0,-36 0 0,36-34-65,-2 34 194,2 0-258,-36 0 322,36 0-193,-2 0 64,-34 0-64,36 0 192,-2 0-192,2 0 0,-36 0 0,36 0 129,-1 0-194,-35-36 65,35 36 0,1 0 0,-36 0 65,35 0-65,-35 0 0,36 0 0,-36 0 64,34 0 0,-34 0-64,36 0 0,-36 0 0,0 0-64,36 0 128,-36 0-128,0 0 64,34 0 0,-34 0 64,0 0-128,0 0 128,36-36 0,-36 36-192,0 0 192,34 0 0,-34 0 0,0 0-64,0 0 0,0 0 0,36 0 0,-36 0-64,0 0 128,0 0 0,0 0-128,0 0 0,0 0 256,0 0-192,0 0-192,36 0 192,-36 0 0,0 0 128,0-35-128,0 35 128,0 0-256,0 0 256,0 0-128,0 0 0,0 0 193,0 0-193,0 0-193,0 0 258,0 0-65,0 0-65,0 0 194,0 0-129,0 0 0,0-35 64,0 35-64,0 0-64,0 0 64,0-36 64,0 36-128,0-35 128,0 35-128,0-35 128,0-1-64,0 36-64,0-35 128,0 35-64,-36-35-64,36-1 0,0 36-1,0-35 194,0 35-65,0-36-128,0 36 64,-36 0 0,36-34 64,0 34-128,0 0 128,0 0-128,0-37 128,0 37-128,0 0 128,0-34-64,0 34 0,0 0 0,0 0 128,0 0 0,0 0-320,0 0 192,0 0 0,0 0 0,0 0 192,0 0-192,0 0 129,0 0-129,0 0 0,-34 0 128,34 0-192,0 0 128,0 0-64,-36 0-64,36 0 384,-34 0-320,-2 0 64,36 0-128,-36 0 257,36 0-258,-34 0 258,-2 34-257,36-34 128,-35 0 0,-1 0 0,36 0-64,-35 0 64,0 0 64,-1 0-63,0 0 127,2 0-192,34 0-64,-36 37 64,36-37 64,-34 0-128,-2 0 192,36 0-64,-36 0-128,2 34 192,-2-34 1,36 0-65,-36 0 64,36 0 0,-34 0 0,34 0-128,-36 0 0,36 0 0,-35 36-64,-1-36 128,36 0 65,-35 0-193,0 35 256,35-35-256,0 0 128,-36 0 64,36 0-128,-34 0 0,34 0 0,0 0 128,-36 0-192,0 36 193,36-36-129,-34 0 0,34 0 128,0 0-64,0 0-128,-36 0 192,36 0-833,0 0-2117,0 0-7245</inkml:trace>
    <inkml:trace contextRef="#ctx0" brushRef="#br0" timeOffset="-1176.0673">-317-4207 2564,'0'-37'5515,"0"37"-2886,-36 37-385,36-37-1474,0 34-193,0 2 64,-34 35-128,34-36 0,0 0 257,0 36-321,0 0-257,0-1 129,0 2-321,34-2 192,-34 35-64,0-34-128,0 0-64,0 34 256,36-35-320,-36 37 385,0-2-129,0 2 513,0 34-513,35-34-64,-35-2 1,35 2-65,1-36 64,-1 35-128,-35 0 192,36-35 128,-36 34-127,0-34-1,0 36-128,0-39 0,0 39 0,0-36 192,0 34-256,0 2 256,35-1-192,-35 35-128,0 0 192,35 0 0,-35 1 1,0-1-1,36 0-128,-36 0 128,0-35-64,0 0 128,0-70-256,0-36-8016</inkml:trace>
    <inkml:trace contextRef="#ctx0" brushRef="#br0" timeOffset="9263.5298">1378-4385 1154,'0'0'4039,"0"0"-961,0 0-833,0 0-706,0 0-513,0 0 128,0 0-385,0 36-320,0-1-321,35-35 1,-35 36-129,0-36 64,0 0-64,0 34 128,0 3-64,35-37-64,-35 34 193,0 2-193,0-1 0,0 1 128,0-1-128,0 36 192,35-36-192,-35 0 0,0 1 0,0-1-64,0 36 192,0-35-64,36-2-64,-36 2 0,0-1 65,0 35-1,0-33-64,0 33-193,0-35 257,0 1-320,36-2 128,-36 37 128,0-37-257,0 37 578,0-35-257,0 35 0,0-1-64,0 1 64,0 0-128,0-1 64,0 37 192,0-36-127,0-1-65,0-34 384,34 34-320,-34-34-64,0 34 0,0 1 129,0 0-65,0 0 0,0 0-64,0-1 0,0 1 64,0 0-64,0-3 64,0 3-128,0 0 64,0-1-64,0 1 128,0 0-64,0 0-64,0 0-193,36-1 129,-36-34 128,0 34 0,36-34-192,-36 34 320,0-34-128,0-1-128,34 35 128,-34-33 128,0 33-320,0-35-65,0 35 193,36-35-64,-36 1 128,0-2 0,0 37 320,0-35-320,0 35 129,0-37 63,0 37-64,0-35-128,0 35-64,0-1 64,0-34 64,34-1-64,-34 0-641,0-35-8144</inkml:trace>
  </inkml:traceGroup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0:18.085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69 532 1218,'0'0'1667,"0"0"-1539,-35-35 65,35-1-1,0 2 65,0-2 127,0 0 193,0 1 129,0 35 576,0 0 193,0 0 1026,0 35-1090,0 1-129,0 34-192,0 37-769,0-36-193,0-1-192,0-35 128,0 1-192,0-36-321,35 0-64,-35-71 128,0 1 193,-35-1 128,35 0-321,0 35 257,-35 2 128,35 34 128,0 0 513,35 34 449,0 73-513,1 34-256,-2-1-321,-34 1-128,36-34-1,0-37-63,-36-35-513,34-35-514,-34-71 322,0 1 768,-34-35 129,-2-37-256,36 37 256,-36-2 449,36 2 641,0 69-192,0 36 576,36 107-448,0 34-384,-2 35-450,2 0-192,-36 1-192,36-36 128,-36-70-1,34-35-512,-34-36-962,0-70-705,0-37-385,0-35 834,0 1 1730,-34-36 1027,-2 37 1539,36 33 1988,0 73-3463,0 68 1410,70 144-1794,-34 32-194,34 38-127,-34 35-385,-1-71 192,-35-70 0,36-36-63,-2-106-1091,-34-71 128,0-70-64,0-37-833,-34-34 1410,-37 0 385,71 1 0,-36 69 192,36 108 3207,0 103-3784,0 108 577,0 70-128,0 37 321,0-37-513,0-35 320,0-71 129,0-34-321,0-73-321,36-34-1282,-36-105 1347,0-36-321,-36-36 448,1-35 194,0-1 191,-1 72 449,36 70-320,0 106 1667,36 108-1860,-36 104-63,35 0 63,-35 0-64,0-35-192,0-71 192,0-70 1,0-37-322,0-34-640,0-70 640,0-35-320,0-71 257,0-2 256,-71-69 0,37 35 128,-38 35-192,72 72 128,0 105 962,0 105-1090,0 36 192,0 72-64,36-1-64,-36-35-64,36-35 192,-36-37-128,0-71 65,0-34-194,0-34 258,0-71-129,0-73-65,0-34-63,-72-35 192,38-1-64,-2 36 0,0 71 0,36 34 0,0 36 0,0 37 0,0 34 385,-34 0-128,34 71-322,0-1 130,0 71-65,34 37 64,2 34 0,0-36-64,-36 1-64,34-1 128,-34-69 0,0-2-192,36-34 320,-36-37-256,0-34-193,36-34 322,-36-37-65,0-34 0,-36-36 64,0-36-64,2-35-129,-2 35 322,0 36-257,2 69 128,34 37 64,-36 35-64,36 0-64,0 71 64,0 70-128,36 36 192,34 35 65,-34 35-193,-2-69-64,-34-2 128,36-71 0,-36 1 64,36-35-128,-36-36 0,0-35-449,34-35-448,-34-36 63,0-70 449,0 0 193,0-35 64,-34-1 320,34 71-128,0 71 449,0 105 641,70 71-833,-35 71-129,-35 35 1,35-35 63,-35-35-128,0-36 65,0-69-257,0-38-65,36-34 258,-1-106-450,1-35-577,-36-36 770,0-70 64,0-35 64,-36-36 0,1-1 64,35 107-64,0 71 192,0 141 899,35 107-771,1 105-63,-2 70-129,-34 2 257,0-4 256,0-32-321,0-71-255,0-106-1,36-71-257,0-36 193,-2-70-128,2-106-193,-36-69 321,0-38-192,-70-69 256,34 69-64,0 71-64,36 143 0,36 176 641,34 140-449,-34 143 193,0 35-257,-36-35 64,0-37 193,0-141-129,0-70-192,0-70-64,34-72-256,2-70-322,-2-106 129,-34-69-128,0-38 449,-34-69 64,-36 33 63,70 143-63,0 71 449,0 211 833,70 142-1026,-36 107 65,2 70-1,0 0-64,-36-107 129,0-70-1,-36-71-320,36-105 0,36-36-257,-1-142 65,0-34-65,1-70-192,-36-73 513,-71 1-128,36-35 192,-1 105-64,36 107 0,36 141 513,-1 175-192,36 110-257,-36 103 64,-35-35 193,0 0-385,-35-106 512,35-105-383,0-107-194,35-35 1,1-141-128,34-37-129,-70-102-64,0-3 192,-36-71 193,-34 1 193,35 69-258,35 108 129,35 176 449,35 105-64,2 178-449,-38 71 384,2 0 65,-36-37 128,0-70 128,0-106-512,0-70-65,0-71-257,0-71 450,34-70-642,-34-69-64,0-73 257,0-36-129,-70 2 193,36 68 256,34 72-384,0 143 320,0 104 0,34 177 64,-34 37 65,36 34-1,-36-36 129,0-36-65,-36-104-320,36-72 256,0-70-320,0-34 192,36-73 0,-36-103-320,0-38 256,0-70-128,-70 36 64,34-37 64,0 107-65,36 71 65,0 106-192,0 70 256,0 106-64,36 35-64,-36 72 192,36-36-128,-36-35 129,0-36-65,0-70-64,0-71-129,34-71 386,-34-35-257,0-36 0,0-70-128,-34 0 256,-2 1-128,0-1-192,36 70 320,-34 37-64,34 69 0,-36 36 0,1 36-256,-36 35 256,0 0 64,1 34-128,0-69-128,-2 33 128,38-69 128,-2 0-128,-34 0 0,34 0-192,1-35 256,-1 1-128,1-2 256,35 1-256,-35 35 0,-1-36 192,2 36-192,34-34 128,-36 34 0,0 0-128,36-37 0,-34 37 128,34 0-128,0 0 128,-36-34-64,36 34 0,0 0-64,0-36-64,0 36 64,0-35-129,36 35 193,-2-36 64,2 2-192,34-2 128,-34 36-64,34-36-64,-34 36 128,-1 0 0,1 0 64,-36 0-64,34-35 64,-34 35 64,0 0-64,-34 0-64,-2 0 0,1 0-128,-1 0 128,-34 0-64,34 0 128,2 0-64,-2-35-64,0 35 64,36 0-128,0-36 128,0 36-193,0-35 129,0 35-128,0 0 0,36-35 256,0 35-128,-36 0 64,34 0 64,2 0-64,-1 0 0,-35 0 128,0 0 128,0 0-191,-35 0-1,-1 0 64,2 0-256,-2 0 128,0 0 0,36 0 0,-34 0 0,-2 35 0,36-35-64,0 0 128,-36 0-64,36 0 0,0 0 128,-34 0-128,34 0-64,0 0 192,0 0-64,0 0-128,0 0 192,0 0-128,-36 0 0,36 0 64,-35 0-64,35 0 0,0 0-128,0 0 128,0 0-128,0 0-64,0 0 63,0 0 65,0 0 0,0 0 64,35 0 128,-35 0-64,0 0-128,36 0 64,-36 0 64,34-35-64,2 35-64,0 0 128,-2 0-64,38-36 0,-38 36 65,37 0-194,-36 0 129,1 0 129,35 0-129,-37 0 0,2-35 128,0 35-64,-2 0-64,2-35-64,-36 35 128,36 0-64,-2 0 0,2 0 0,-2 0-64,-34 0 192,36 0-64,0 0-64,-1 0-64,0-36 128,-35 36-64,36 0 0,-36 0 0,35 0 0,-35 0 0,36 0-64,-2 0 192,-34 0-192,36 0 128,0-35-64,-36 35 0,0 0 0,34 0 64,-34 0-128,0 0 64,0 0 64,0 0-128,36 0 64,-36 0 0,0 0 0,0 0 129,0 0-129,0 0 0,0 0 0,0 0-129,0 0 129,0 0 129,0 0-258,0 0 129,0 0 0,34 0 0,-34 0 64,0 0-128,0 0 257,0 0-257,0 0 128,0 0 0,0 35 0,0-35-64,0 0 0,0 0 128,0 36-192,0-1 128,0-35-64,0 35-64,0 1 128,0-1-256,0 0 256,0-35-64,0 36 128,36-1-192,-36-35 64,0 35 64,0-35-64,0 36 64,0 0-64,0-36 64,36 34-128,-36 2 193,0-36-258,0 35 129,0 35 0,0-33 64,0-3-128,0 2 64,0-1 64,0 1-64,0-36-64,0 34-64,0 1 320,0 1-192,0-2 0,0 37 0,0-71-64,0 36 128,0-36 65,0 0-322,0 0 129,0 0-64,0-36 0,0 2 192,0-37 0,0 0-128,0 1-129,0-35 1,-36 34 256,36-36-256,0 73 320,-36-2-128,36 0-64,0 36 0,-34 0 128,34 0-256,0 36 256,0 0-128,0 34 128,0 1 0,34-37 0,-34 37 0,0 0-192,36-1 128,-36 1 0,36-37 0,-36 37 0,34 0 128,2-35-128,-36 34 257,36-35-257,-1 1 192,0 35-192,-35-35-64,0-2 192,0 37-64,0-35-64,35 35-64,-35-1 192,0-34-64,0 34-64,0-34 65,36-1-130,-36 0 65,0 1 65,0-1-65,0 36 0,0-36 128,0 1-128,0-2 0,0 3 0,0-3 0,36 2 192,-36-1-256,0 1 128,0-36 0,0 34 0,0 3-128,0-3 0,0 0 192,0 3-320,0-3 256,0 2-128,0-1 192,0 1-128,0 34 0,0-35 193,0 1-193,0-1-64,0 1 128,34-1-64,-34 0 0,0 1-64,0-1 64,0 0 64,0 1-128,0-1 192,0 0-64,0 1-64,36 0 0,-36-2-64,0 2 64,0-1 64,0 1-128,0-36 128,0 34 0,0-34-128,0 37 64,0-37 128,0 34-128,0 2 0,0-1 0,0 1-64,0-2 64,0 1 0,0-35 64,0 36 64,0-2-63,0-34-1,0 37-128,0-37 256,0 0-320,0 0 256,0 0-192,0 0 192,0 0-64,0 34-64,-36-34 64,36 36-64,0-1 0,-34-35 64,34 0-128,0 36 257,0-36-129,0 0 128,0 0-256,0 0 128,0 0-256,0 0 320,0 0-64,-36 0-385,36 0-191,0 0-450,-36-36-1283,36 1-2885,0-1-12952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0:23.757"/>
    </inkml:context>
    <inkml:brush xml:id="br0">
      <inkml:brushProperty name="width" value="0.26667" units="cm"/>
      <inkml:brushProperty name="height" value="0.53333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258 71 3590,'-35'-71'3976,"35"71"-1026,0 35-1091,0 71-448,35 1-385,1 34-321,-36-36-63,34 37-1,-34-72-385,36 1-192,-36-71 129,0 0-129,0-36 0,-36-35-192,36-34 128,-34 0-64,-37-36 64,35 34 192,36 2-384,-35 33 192,35 37 833,0 70-256,0 37-128,0 69-64,35 35 0,-35-35-257,36 0 0,-36-36-192,0-34 256,0-71-63,0 0-129,0-35 0,0-71-321,-36 1 385,1-2-64,0-33 64,-1 33-128,2 2 0,34 35 64,-36 34 128,36 72-128,0 34 129,0 72-65,36-1-64,-2 35 320,-34-71-576,36 1 384,-36-35-128,0-36 0,0-35 128,0-71-128,0 0-128,0-70 256,-36 36-256,36 0 128,-34-2 128,-2 2-128,36 34-192,0 35 256,0 36 128,0 107-192,0-2 129,36 71-65,-36-35-64,34-34 0,-34-37 128,0 1-128,0-71-128,36 0 128,-36-71 64,0 1 0,0-37-64,0 2-64,0 34 128,0 1-128,0-1 128,35 71-256,-35 36 448,35 69-128,1 37-128,-1-37 129,1 36-129,-2-70 64,2-71-257,-36 0 258,36-71 63,-2-34-128,-34-36-128,0-1-65,0 1 386,0 36-193,-34-2-65,34 73-63,0 34 385,0 70 256,34 106-193,2 0-256,0 1 1,-2-36-130,2-70 65,-2-36-64,-34-70 128,36-36 129,-36-70-321,0 0 128,0 0-65,-36 36 130,2-2-130,-2 36 1,36 71 449,0 71-257,0 70 65,36 0-65,-2 35-64,-34-35-64,36-70 128,0-35-256,-1-36 385,-35-71-257,0-35 0,0-36-129,0 3 129,-35-2-64,35 34 128,-36 2-256,36 69 128,36 72 384,-1 69-127,0 36-257,1 35 320,-1-35-384,-35-34 384,36-37-192,-36-70-128,34 0 128,-34-70 65,0-37-322,0-34 65,0 1 0,-34-1 384,-2 34-320,1 37-128,35 34 448,0 72-63,35 70-65,1 36 64,-2 33-256,2-33 257,0-37-193,-36-35 0,34-34-129,-34-36 193,36-70 257,-36-37-642,0-34 386,0 1 63,-36 33-321,36 2 450,-34 35-257,34 70-64,0 70 384,34 35-255,-34 2-130,36 33 194,-36-33-258,0-37 258,34-35 191,-34 1-256,0-36-128,0 0 449,0-36-321,0-35-128,36 37-64,-36 34 0,0 0 63,36 0 194,-36 70-65,0 1 64,0-37 0,0 37 129,0-35-193,0-1 257,0-35 63,0 0-191,-36 0-129,0 0 0,2 0-128,-36 0 64,-2 0-128,38 36 256,-37-36-192,35 35 64,1-35 64,0 35 0,-1-35-192,0 0 128,36 0-64,-34 0 64,-2 0 192,36 0-256,-34 0 64,-2 0 0,0 36 0,36-36 0,-34 35 64,34-35 0,0 0 0,-36 0-64,36 0 64,-36 0-192,2 35 128,-2-35 0,1 0 0,35 36 64,-36-36-128,36 0 128,0 0-256,-35-36 192,35 36 128,0 0-128,0 0 0,-35 0 64,35 0-64,0 0 128,-36 0-320,36 0 256,0 0-64,0 0 0,0 0-192,0 0 128,0 0 0,0 0 128,0 0-128,0 0 64,36 0 64,-1 0-64,-35 0 0,35-35-64,1 35 64,-1 0 64,1 0 64,34 0-128,-34 0 0,34 0-64,-34 0 128,-2 0 64,36 0-128,-34-35-64,0 35 128,34 0-64,-34 0-64,-1 0 64,-35-36 0,36 36 64,-2 0-128,2 0 128,0 0-64,-36 0 0,34 0-64,2 0 128,-36 0-64,34 0 0,2 0 0,-36 0 0,36 0-64,-2 0 256,-34 0-256,36 0 128,-36 0-64,36 0 0,-36 0-64,35 0 64,-35 0 0,0 0 64,35 0-64,-35 0-64,35 0 64,1 0 64,-36 0-64,36 0 0,-36 0 0,34 0 129,-34 0-193,0 0-1,0 0 194,0 0-129,36 0 0,-36 0 0,0 0-64,0 0 128,0 0 64,0 0 193,0 0 191,0 0-191,-36 0-321,2 0 0,-2 36 128,0-36 1,1 0-194,-35 0 65,34 0 0,0 0 65,2 0-130,-2 0 65,0 35 0,2-35 0,-2 0 65,2 0-65,-2 0-65,0 0 130,2 0-65,-2 0 0,1 0 0,-1 0 0,1 0 0,0 0-65,-1 0 65,0 0 65,36 0-194,-34 0 193,34 0 1,-36 0-65,36 0 0,-34 35-65,34-35 130,-36 0-65,36 0 0,-36 0-65,36 0 65,0 0 0,-34 0 0,34 0 0,0 0 0,0 36 0,-36-36 0,36 0 0,0 0 0,0 0 65,0 0-1,0 0-64,-36 0 64,36 0-64,0 0 0,0 0 64,0 0-64,0 0-64,0 0 0,0 0 64,0 0 192,0 0-192,-34 0 64,34 0 0,0 0-64,0 0 0,0 0 0,0 0-64,-36 0 64,36 0 64,0 0-192,0 0 0,0 0-257,0 0-128,-35 0-769,35 0-834,0 0-1668,0 0-7758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0:29.790"/>
    </inkml:context>
    <inkml:brush xml:id="br0">
      <inkml:brushProperty name="width" value="0.01764" units="cm"/>
      <inkml:brushProperty name="height" value="0.03528" units="cm"/>
      <inkml:brushProperty name="color" value="#DDD9C3"/>
      <inkml:brushProperty name="tip" value="rectangle"/>
      <inkml:brushProperty name="rasterOp" value="maskPen"/>
      <inkml:brushProperty name="fitToCurve" value="1"/>
    </inkml:brush>
  </inkml:definitions>
  <inkml:trace contextRef="#ctx0" brushRef="#br0">143 141 1603,'0'0'3655,"0"0"-2565,0 0 192,-36 0-256,36 0-705,0 0-65,0 0-384,0 0 128,0 0-128,0 0 128,0 0 128,36 0 129,-36-36 448,0 36 128,0 0-63,0 0 705,0 0-1283,-36 0-320,2 36 384,-2-2 65,1-34-385,35 0 192,0 37 65,0-37-322,0 0 65,0-37 0,0 3 192,35 34-192,-35-36 64,36 36 64,-36 0-128,34-35 128,-34 35 321,0 0 0,-34 0-257,-2 35 385,36-35-192,-35 36-65,0-36 65,35 0-257,0 0 256,0 0-448,0 0-64,0 0 192,0 0 0,35 0 192,-35-36-384,35 36 384,1 0-192,-36-35 0,0 35 64,0 0 65,0 0-1,0 0-128,-36 35 0,1 1 128,35-36-128,0 0-513,0 0 705,0 0-384,35 0 256,1-36 0,-2 36 0,2-35-128,-36 35 321,36 0 256,-36-36-193,0 36 193,-36 0-384,36 36-65,-36-1 128,2-35-256,34 0 64,-36 36 64,36-36-192,0 0-193,0 0 321,0 0 0,36 0 0,-2 0 64,-34 0-128,0 0 128,36 0 193,-36 0 448,0 0-448,-36 0-129,2 34-192,34 3 384,-36-37-384,36 34 64,-35-34 0,35 0 0,0 0-64,0 0 0,35-34 128,-35 34-64,36 0 128,-36 0-63,0 0 255,34 0-256,-34 0 257,0 0-385,36 0 192,-36 0 129,36 0-322,-2 0 194,2-37-1,0 37-128,-2 0 192,2-34-256,-1 34 321,0 0-257,1-36 0,-1 36 0,-35 0 64,36 0-64,-36 0 128,34 0-128,2 0 128,0 0-192,-2 0 128,2 0 65,-36 0-129,36 0 0,-2 0-65,2 0 258,-2 0-193,-34 0 128,36 0-128,0 0-64,-1 0 128,-35 0 64,35 0-128,1 0 0,-1 0 0,1 0-64,-2 36 192,2-36-128,0 0 65,-2 0-65,2 0 0,-2 0 64,2 0-193,0 0 258,-2 0-65,-34 0-128,36 0 192,-36 0-128,36 0 64,-36 0 64,35 0-128,-35 0 64,35 0-64,0 0 129,-35 0-129,36 0 0,0 0 192,-2 0-192,2 0 128,-36 0-128,36 0 64,-2 0-64,2 0 0,-36 0 65,0 0-1,0 0-64,34 0 64,-34 0-128,0 0 192,0 0-128,0 0 128,36 0-64,-36 0 0,0 0 0,0 0 1,0 0-65,36 0 128,-36 0-128,0 0 0,35 0-64,-35 0 128,0 0-128,0 0 128,35 0-64,-35 0-64,0 0 192,0 0-128,0 0 0,0 0 0,0 0 0,0 0 192,0 0-256,0 0 257,0 0-65,0 0 0,0 0 129,0 0 191,0 0 1,0 0-128,0 0-257,0 0-64,-35 0 449,0-36-193,-37 36-127,2-35-129,-36 35 0,0 0-321,36-36-2500,35 2-11607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9:33.73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263EEC0-A989-458C-B2A8-9571E522412C}" emma:medium="tactile" emma:mode="ink">
          <msink:context xmlns:msink="http://schemas.microsoft.com/ink/2010/main" type="inkDrawing" rotatedBoundingBox="12320,4235 12436,4596 10644,5168 10528,4807" rotationAngle="1631464520" semanticType="enclosure">
            <msink:destinationLink direction="with" ref="{237452A9-473C-4117-900E-9EC4118C90DE}"/>
          </msink:context>
        </emma:interpretation>
      </emma:emma>
    </inkml:annotationXML>
    <inkml:trace contextRef="#ctx0" brushRef="#br0">-6288-213 5065,'106'-34'5002,"-35"34"-1347,71-36 385,34 1-2245,71 35-961,1-36-321,34 2-513,-71-3 256,1 37-192,-70 0-577,-72 0-3526,-70 0-7375</inkml:trace>
  </inkml:traceGroup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9:58.46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56D34AC-F9FC-4CB8-8241-531CFC51F322}" emma:medium="tactile" emma:mode="ink">
          <msink:context xmlns:msink="http://schemas.microsoft.com/ink/2010/main" type="inkDrawing" rotatedBoundingBox="11271,7740 11521,9110 11461,9121 11210,7752" semanticType="callout" shapeName="Other">
            <msink:sourceLink direction="with" ref="{B164397B-BE52-4338-9F67-DF6110F887D0}"/>
          </msink:context>
        </emma:interpretation>
      </emma:emma>
    </inkml:annotationXML>
    <inkml:trace contextRef="#ctx0" brushRef="#br0">-5546 2720 897,'0'0'2565,"0"0"449,0 0-64,0 35-642,0 1-448,0-1-450,0-35-448,0 35-256,0 36-193,0-36-449,0 37 0,35-2 64,-35 1-128,0 0-64,36-1 192,-36 1-128,35-2-128,-35 1 256,36 37-128,-36-36 0,34-1-64,-34 1-128,36-36 128,-36 36-449,0-36 128,0 1-256,0-1-1540,0-35-2115,0 35-4872</inkml:trace>
  </inkml:traceGroup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9:59.15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812318E-550B-4615-ABB0-78B19D72D72F}" emma:medium="tactile" emma:mode="ink">
          <msink:context xmlns:msink="http://schemas.microsoft.com/ink/2010/main" type="inkDrawing" rotatedBoundingBox="11521,7669 11722,9114 11671,9121 11470,7676" semanticType="callout" shapeName="Other">
            <msink:sourceLink direction="with" ref="{B164397B-BE52-4338-9F67-DF6110F887D0}"/>
          </msink:context>
        </emma:interpretation>
      </emma:emma>
    </inkml:annotationXML>
    <inkml:trace contextRef="#ctx0" brushRef="#br0">-5298 2649 6732,'0'0'3335,"0"0"-898,0 0-898,0 71-1027,0-36-191,0 36-193,0 0 65,0 35-193,34-36 192,-34 37-192,36-36 192,-36 34-192,36-35 257,-36 35-257,34 2 64,-34-2 0,0 2-64,0-36-64,36-1-513,-36 1-641,0-36-3207</inkml:trace>
  </inkml:traceGroup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9:59.83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A25B0B1-77EE-4830-8E47-ED488F7E9112}" emma:medium="tactile" emma:mode="ink">
          <msink:context xmlns:msink="http://schemas.microsoft.com/ink/2010/main" type="inkDrawing" rotatedBoundingBox="11758,7664 12007,9042 11960,9051 11710,7673" semanticType="callout" shapeName="Other">
            <msink:sourceLink direction="with" ref="{B164397B-BE52-4338-9F67-DF6110F887D0}"/>
          </msink:context>
        </emma:interpretation>
      </emma:emma>
    </inkml:annotationXML>
    <inkml:trace contextRef="#ctx0" brushRef="#br0">-5088 2649 4424,'0'0'3206,"0"0"193,0 36-898,0-36-1476,0 35-127,0 0 64,36 1-128,-36 34 320,36-34-385,-36 34-256,35 36-64,-35 1 0,0-2-321,35 2-64,-35-2 129,36 0-257,-36-34 192,35-1-128,-35 37 64,0-72-64,36 36-256,-36-36-1091,0 1-3206</inkml:trace>
  </inkml:traceGroup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0:00.43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37452A9-473C-4117-900E-9EC4118C90DE}" emma:medium="tactile" emma:mode="ink">
          <msink:context xmlns:msink="http://schemas.microsoft.com/ink/2010/main" type="inkDrawing" rotatedBoundingBox="12112,7663 12374,8896 12330,8905 12067,7673" semanticType="callout" shapeName="Other">
            <msink:sourceLink direction="with" ref="{B164397B-BE52-4338-9F67-DF6110F887D0}"/>
            <msink:sourceLink direction="with" ref="{2263EEC0-A989-458C-B2A8-9571E522412C}"/>
          </msink:context>
        </emma:interpretation>
      </emma:emma>
    </inkml:annotationXML>
    <inkml:trace contextRef="#ctx0" brushRef="#br0">-4733 2649 1090,'0'0'5001,"0"0"-1666,0 0-386,0 0-576,0 0-1,0 36-384,34-1-962,-34 36-64,0-1-513,36 36 0,-2 0-257,2 35 65,0 1-65,-2-1-128,-34 0 129,36-70-258,-36-1-255,0 1-2117,0-36-9362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44.66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E75C9F56-4389-4608-B5E8-808F8F9E7483}" emma:medium="tactile" emma:mode="ink">
          <msink:context xmlns:msink="http://schemas.microsoft.com/ink/2010/main" type="inkDrawing" rotatedBoundingBox="15472,-39 19903,189 19801,2156 15370,1926" hotPoints="20253,1000 17847,1968 15393,1131 17798,163" semanticType="underline" shapeName="Ellipse">
            <msink:sourceLink direction="with" ref="{818B8579-37FF-4F69-AC4F-BF1043C22F37}"/>
            <msink:destinationLink direction="with" ref="{1E30DBD4-BED8-4852-9A14-77A1C29382A2}"/>
          </msink:context>
        </emma:interpretation>
      </emma:emma>
    </inkml:annotationXML>
    <inkml:trace contextRef="#ctx0" brushRef="#br0">2491 151 2885,'0'0'4745,"0"-52"-1410,0 52-963,-50 0-961,-1 0-642,-1 0-320,2-49-64,-1 49 64,-1 0 64,3 0 192,-53 0-256,51 0-385,-50 0 193,49 0-321,2 0 256,-1 0 0,-1 0-192,3 0 128,-3 0-192,-49 0 193,49 0-129,-49 0 0,49 49 192,3-49-192,-54 52 128,53-52-64,-2 51 65,-49-51-1,50 51 64,1-51 65,-53 51-129,53-51 64,-1 51-128,1-51 129,-53 51-193,53 0 256,-51-1 1,49 1-193,-49-51 257,50 51-257,51 1 0,-52-2 64,52 2 0,-50-52-192,50 49 192,0 4 1,0-4-65,0 53-64,0-50 0,0-2 0,50 2-64,2 47 128,-1-47-128,50-2 192,-49 2-64,49-3-128,-51 53 128,1-102 0,51 52 0,-1-2 65,-50 2-65,51-3 64,1 4 0,48-53-128,-48 0 193,-2 50-193,0-50 128,0 0-128,3 0 0,-3 0 0,-50 0-64,51 0 320,-53 0-384,54 0 128,-1 0 128,-53 0-256,54 0 256,-1 0-256,-1 0 128,0 0 0,2 0 192,-53 0-192,53 0 64,-2 0-64,1 0 64,-1-50-64,0 50 0,-49-53 65,49 53-130,-50-49 194,51 49-65,-1-52-128,-50 52 128,102-50-64,-52-2 0,1 2 0,-51-51 64,50 49 0,-49 2-64,-2-2 128,1 2-64,1-51 1,-52 51 63,0-2-128,0-50 128,0 53-128,0-4 128,0-48 65,-52-1-65,1 51 128,-51-50-127,1 50-1,0-51-192,0 51 128,-52 0 128,0 0-128,0-1-64,-51 3-64,2-3 128,-52 52-192,49 0-705,3 0-1348,49 52-5129</inkml:trace>
  </inkml:traceGroup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9:46.73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8396581-B8F7-4452-9E28-6CB6719DD163}" emma:medium="tactile" emma:mode="ink">
          <msink:context xmlns:msink="http://schemas.microsoft.com/ink/2010/main" type="inkDrawing" rotatedBoundingBox="10548,9561 10934,9169 10954,9189 10567,9580" semanticType="callout" shapeName="Other">
            <msink:sourceLink direction="with" ref="{732E3597-D89C-42A7-85BC-55BCFE5F2A46}"/>
            <msink:sourceLink direction="with" ref="{B164397B-BE52-4338-9F67-DF6110F887D0}"/>
          </msink:context>
        </emma:interpretation>
      </emma:emma>
    </inkml:annotationXML>
    <inkml:trace contextRef="#ctx0" brushRef="#br0">-6252 4557 3334,'36'-36'5963,"-2"2"-2051,2-37-2053,34 0-704,1 1-771,0 34-448,0-35 64,-71 71-4104</inkml:trace>
  </inkml:traceGroup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9:56.21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E6331D66-8CB8-42FB-9983-05C2DAE79338}" emma:medium="tactile" emma:mode="ink">
          <msink:context xmlns:msink="http://schemas.microsoft.com/ink/2010/main" type="inkDrawing" rotatedBoundingBox="12787,9178 13295,9549 13248,9614 12739,9243" semanticType="callout" shapeName="Other">
            <msink:sourceLink direction="with" ref="{732E3597-D89C-42A7-85BC-55BCFE5F2A46}"/>
          </msink:context>
        </emma:interpretation>
      </emma:emma>
    </inkml:annotationXML>
    <inkml:trace contextRef="#ctx0" brushRef="#br0">-4064 4204 1795,'0'0'3078,"0"0"-385,0 0-897,0 0-450,0 0-128,0 0-448,0 0-1,36 0-63,-36 0-322,0 0 129,0 0 193,0 0-193,0 0-193,0 0 1,0 0-129,36 0 65,-36 35-193,35-35 128,-35 0-63,0 0 384,35 36-257,-35-36 65,0 34-65,36-34 65,-1 36-1,0-36-191,0 35-65,37 1 64,-38-36-64,2 34 0,-2 3-64,-34-3 64,36 2-961,-36-36-2822,0 36-11926</inkml:trace>
  </inkml:traceGroup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39:55.39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32E3597-D89C-42A7-85BC-55BCFE5F2A46}" emma:medium="tactile" emma:mode="ink">
          <msink:context xmlns:msink="http://schemas.microsoft.com/ink/2010/main" type="inkDrawing" rotatedBoundingBox="10669,9599 13283,9506 13286,9572 10671,9665" shapeName="Other">
            <msink:destinationLink direction="with" ref="{88396581-B8F7-4452-9E28-6CB6719DD163}"/>
            <msink:destinationLink direction="with" ref="{E6331D66-8CB8-42FB-9983-05C2DAE79338}"/>
          </msink:context>
        </emma:interpretation>
      </emma:emma>
    </inkml:annotationXML>
    <inkml:trace contextRef="#ctx0" brushRef="#br0">-6111 4628 5386,'-35'0'3719,"35"0"-1282,0 0-257,0 0-834,0 0-127,35 0-193,-35 0-64,35 0-65,-35 0-191,36 0-322,-36 0 65,35-35-385,1 35-64,-1 0 129,0 0-1,1 0-64,-2 0 64,2 0-320,0 0 192,-2 0 128,-34 0-64,72 0-128,-38 0 64,2 0 128,34 0-128,-34 0-128,-1 0 256,1 0-63,-2 0-65,2 0-65,0 0 130,-2 0-65,2 0 0,0 0 64,-2 0 0,2 0-192,-2 0 192,2 0 0,0 0-128,-36 0 128,35 0-128,0 0 64,-35 0 0,36 0 0,-1 0 64,1 0-64,-2 0 0,-34 0 0,36 0 0,-36 0 0,36 0-64,-2 0 64,2-36 0,-2 36 0,2 0 0,34 0 0,-34 0 64,0 0-128,-1 0 128,0 0-64,-35 0 0,35 0-64,-35 0 128,36 0-128,0 0 64,-2 0 0,2 0 0,0 0 64,-2 0-64,2 0 0,-2 0 0,2 0 0,0 0 0,-1 0 0,0 0 128,1 0-192,-1 0-64,-35-36 320,35 36-384,0 0 192,1 0 64,-36 0-64,36 0 0,-2 0 128,2 0-320,-2 0 384,2-34-256,0 34 0,-36 0 0,0 0-1924,0 0-12248</inkml:trace>
  </inkml:traceGroup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2:34.23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B7B81EC-D860-46AA-B1E0-2F038A43E2C1}" emma:medium="tactile" emma:mode="ink">
          <msink:context xmlns:msink="http://schemas.microsoft.com/ink/2010/main" type="writingRegion" rotatedBoundingBox="2165,3485 13595,2779 13745,5195 2314,5902"/>
        </emma:interpretation>
      </emma:emma>
    </inkml:annotationXML>
    <inkml:traceGroup>
      <inkml:annotationXML>
        <emma:emma xmlns:emma="http://www.w3.org/2003/04/emma" version="1.0">
          <emma:interpretation id="{0C585AFA-4E5A-4F6F-87A3-BD53BC46F08B}" emma:medium="tactile" emma:mode="ink">
            <msink:context xmlns:msink="http://schemas.microsoft.com/ink/2010/main" type="paragraph" rotatedBoundingBox="2224,3393 6526,3588 6480,4602 2178,44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9EAD26E-EF9A-4A43-B555-DE61A7B3EA0F}" emma:medium="tactile" emma:mode="ink">
              <msink:context xmlns:msink="http://schemas.microsoft.com/ink/2010/main" type="line" rotatedBoundingBox="2224,3393 6526,3588 6480,4602 2178,4408"/>
            </emma:interpretation>
          </emma:emma>
        </inkml:annotationXML>
        <inkml:traceGroup>
          <inkml:annotationXML>
            <emma:emma xmlns:emma="http://www.w3.org/2003/04/emma" version="1.0">
              <emma:interpretation id="{EB8FF14D-B28D-485D-8646-5CF9B476977F}" emma:medium="tactile" emma:mode="ink">
                <msink:context xmlns:msink="http://schemas.microsoft.com/ink/2010/main" type="inkWord" rotatedBoundingBox="2224,3393 6526,3588 6480,4602 2178,4408"/>
              </emma:interpretation>
              <emma:one-of disjunction-type="recognition" id="oneOf0">
                <emma:interpretation id="interp0" emma:lang="de-DE" emma:confidence="0">
                  <emma:literal>-Hardware</emma:literal>
                </emma:interpretation>
                <emma:interpretation id="interp1" emma:lang="de-DE" emma:confidence="0">
                  <emma:literal>-Hardware</emma:literal>
                </emma:interpretation>
                <emma:interpretation id="interp2" emma:lang="de-DE" emma:confidence="0">
                  <emma:literal>-Hardware</emma:literal>
                </emma:interpretation>
                <emma:interpretation id="interp3" emma:lang="de-DE" emma:confidence="0">
                  <emma:literal>-Hardware</emma:literal>
                </emma:interpretation>
                <emma:interpretation id="interp4" emma:lang="de-DE" emma:confidence="0">
                  <emma:literal>-Hardware</emma:literal>
                </emma:interpretation>
              </emma:one-of>
            </emma:emma>
          </inkml:annotationXML>
          <inkml:trace contextRef="#ctx0" brushRef="#br0">0 16 5258,'0'-36'5707,"0"36"-1539,0 0-1090,0 0-1475,0 71 0,0-1-577,0 37-385,36 34-128,-2-35 128,36 36-577,-34-36 64,0 0 65,-36-36-65,0-34-1026,0-1-3462,0 1-14813</inkml:trace>
          <inkml:trace contextRef="#ctx0" brushRef="#br0" timeOffset="336.0192">70 546 7438,'36'0'6669,"-2"0"-2501,2 35-1860,0-35-1090,34 36-961,-34-36-1,34-36-640,-35 1-3143,-35 0-7823</inkml:trace>
          <inkml:trace contextRef="#ctx0" brushRef="#br0" timeOffset="560.032">353 16 9746,'0'0'6028,"0"35"-2309,0 35-1539,0 37-897,35 34-706,0 1-513,1-1 128,-36 1-384,36-71-1347,-36-1-7310</inkml:trace>
          <inkml:trace contextRef="#ctx0" brushRef="#br0" timeOffset="1200.0686">953 687 4616,'0'-35'4681,"-35"35"-1154,0 0-1475,35 0-641,-36 0-385,36 0-128,-35 35 256,35 1-128,0-1-193,0 1-384,0-1 64,0 1-64,0-36-257,0 0-127,35 0 63,-35 0 0,36 0-128,-36-36-128,0-35 0,0 36 63,0-1 130,0 36-130,0 0 130,35 0-130,-35 36 130,0-1 63,35 36-192,0-35 384,1-36-191,0 0-65,34 0 256,-70-36-63,34 1-193,-34-1-641,0-35-577,0 71-1732,0-35-6027</inkml:trace>
          <inkml:trace contextRef="#ctx0" brushRef="#br0" timeOffset="1903.1088">1518 687 3142,'0'0'6091,"0"-35"-1025,0 35-2373,-35 0-1026,35 0-769,-36 0-64,1 0-65,0 0-192,0 71 0,-1-36 1,36 1-322,0-1 1,0 1 63,0-36-192,36 0 65,34-36 127,-35-35-256,36-35-448,-71 0-193,35 0 256,-35-35 65,0 70 127,-35 1 129,35 33 321,0 37 448,0 107-127,0-2-322,35 37-256,37-36 0,-38 0-1538,36-106-5195</inkml:trace>
          <inkml:trace contextRef="#ctx0" brushRef="#br0" timeOffset="3192.1825">1942 581 6604,'0'-35'5515,"0"35"-1924,0 0-1283,0 0-1282,0 35 64,0 1-384,0-1-386,0 0 193,35 1-64,-35-1-192,35 1 63,-35-1 1,36-35-257,-36 36 64,35-36 65,-35 0-65,35-36 64,-35 1-128,36-1 0,-36 36-128,34 0 64,2 0 0,0 0 64,-2 36-128,2-1 64,0 1 321,-2-36 256,2 0-64,-1-71-64,1 0 0,-36 0-193,0-35 1,-36 71-129,36 35-2180,-35 0-4937</inkml:trace>
          <inkml:trace contextRef="#ctx0" brushRef="#br0" timeOffset="3760.215">2789 581 3270,'-36'0'8208,"36"0"-3848,-34 0-1667,34 0-1539,-36 0-384,36 36-193,-36-1-128,36 0-64,0 36-193,0-71-128,36 36 0,-36-36 0,36 0 0,-2 0 257,2-71-321,-36 35 128,0 1-64,0 0 129,0 35-65,0 0-64,0 0-64,0 0-128,0 0 128,36 35 0,-2 0 64,2-35 321,-1 36 577,-35-36 192,35 0-128,-35 0-193,36-36-320,-36 36-256,35-35-193,-35 0 0,0 35 64,36-36-897,-36 36-2245,0 0-5386</inkml:trace>
          <inkml:trace contextRef="#ctx0" brushRef="#br0" timeOffset="-5184.2966">-848 546 12696,'36'0'7053,"34"-35"-4039,-34 35-1667,69 0-1091,-33-36 65,-2 36-1603,-34 0-6798</inkml:trace>
          <inkml:trace contextRef="#ctx0" brushRef="#br0" timeOffset="4304.2461">3460 617 384,'-36'35'9683,"36"-35"-5259,0 0-1474,0 0-962,-35 35-193,35-35-448,-35 0 192,35 0-449,-36 0-128,36-35-257,-34 0-384,34-1-193,0-34 64,0 70-63,-36-36 127,36 36-833,0 0-4296</inkml:trace>
        </inkml:traceGroup>
      </inkml:traceGroup>
    </inkml:traceGroup>
    <inkml:traceGroup>
      <inkml:annotationXML>
        <emma:emma xmlns:emma="http://www.w3.org/2003/04/emma" version="1.0">
          <emma:interpretation id="{E6B0A32A-D144-4895-9A95-45792B6988FC}" emma:medium="tactile" emma:mode="ink">
            <msink:context xmlns:msink="http://schemas.microsoft.com/ink/2010/main" type="paragraph" rotatedBoundingBox="2337,4742 13673,4041 13745,5195 2408,58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E1BCAB-7A66-474B-B2B8-A36F4716CB14}" emma:medium="tactile" emma:mode="ink">
              <msink:context xmlns:msink="http://schemas.microsoft.com/ink/2010/main" type="line" rotatedBoundingBox="2337,4742 13673,4041 13745,5195 2408,5896"/>
            </emma:interpretation>
          </emma:emma>
        </inkml:annotationXML>
        <inkml:traceGroup>
          <inkml:annotationXML>
            <emma:emma xmlns:emma="http://www.w3.org/2003/04/emma" version="1.0">
              <emma:interpretation id="{59368636-A853-4111-BC1D-78DE9189076A}" emma:medium="tactile" emma:mode="ink">
                <msink:context xmlns:msink="http://schemas.microsoft.com/ink/2010/main" type="inkWord" rotatedBoundingBox="2337,4750 7503,4431 7570,5516 2404,5836"/>
              </emma:interpretation>
              <emma:one-of disjunction-type="recognition" id="oneOf1">
                <emma:interpretation id="interp5" emma:lang="de-DE" emma:confidence="0">
                  <emma:literal>Emulation</emma:literal>
                </emma:interpretation>
                <emma:interpretation id="interp6" emma:lang="de-DE" emma:confidence="0">
                  <emma:literal>Emulation</emma:literal>
                </emma:interpretation>
                <emma:interpretation id="interp7" emma:lang="de-DE" emma:confidence="0">
                  <emma:literal>Emulation</emma:literal>
                </emma:interpretation>
                <emma:interpretation id="interp8" emma:lang="de-DE" emma:confidence="0">
                  <emma:literal>Emulation</emma:literal>
                </emma:interpretation>
                <emma:interpretation id="interp9" emma:lang="de-DE" emma:confidence="0">
                  <emma:literal>Emulation</emma:literal>
                </emma:interpretation>
              </emma:one-of>
            </emma:emma>
          </inkml:annotationXML>
          <inkml:trace contextRef="#ctx0" brushRef="#br0" timeOffset="5520.3157">-671 1889 11157,'0'0'6284,"0"0"-3463,0 0-1025,36 0-257,34 0-706,36 0-320,34 0-256,-33 0-65,-36-36-3462,-36 36-12633</inkml:trace>
          <inkml:trace contextRef="#ctx0" brushRef="#br0" timeOffset="6575.3761">459 1535 2372,'-36'-36'9875,"1"36"-6348,0 0-1539,0 0-578,-1 36-512,-34-1 320,34 36-63,0-1-193,2 36-321,-2 0 0,36 1-320,36-2-129,-2 2-256,38-73 64,34 1 64,-1-35 64,1 0-128,0-69-1475,-36-2-1795,-70 35-2822</inkml:trace>
          <inkml:trace contextRef="#ctx0" brushRef="#br0" timeOffset="6736.3853">282 2030 5450,'0'-36'10260,"36"36"-6221,34-35-1730,1 35-1668,-1 0-513,2 0-2115,-38 0-10582</inkml:trace>
          <inkml:trace contextRef="#ctx0" brushRef="#br0" timeOffset="7535.431">777 1994 9105,'0'0'6541,"0"0"-3463,0 0-1411,0 0-513,35 36-192,0-2-513,-35 37-129,36-35 129,-1-1-257,0 1 65,-35-36-65,0 0-63,35 0 319,-35-71-448,0 35 129,0 2-1,0-3 0,0 3-128,0-2 0,0 36-192,36 0 192,-36 0 192,36 36-128,-2-2 257,-34 3 64,36-3-193,-36-34-192,0 0 64,34 0-128,2 0-257,0-34-192,-2-3 513,-34 3-192,36 34 192,0 0 770,-36 0-65,35 71-384,-35-37-193,35 2 64,-35-1-1410,35-35-6733</inkml:trace>
          <inkml:trace contextRef="#ctx0" brushRef="#br0" timeOffset="8087.4625">1589 1994 11285,'-36'0'4617,"36"0"-1218,0 36-1283,0-2-898,0 3-384,36-3-514,0-34-192,-2 0 65,36 0-129,-34 0-192,0-34-129,-36-3 321,34 3-128,-34 34 64,0 0 128,0 0 450,0 34-65,36 3-65,-1-3-448,1 2-64,-1-36 64,0 0-1475,1-36-3270,-1-35-6540</inkml:trace>
          <inkml:trace contextRef="#ctx0" brushRef="#br0" timeOffset="8296.4745">1835 1287 15133,'0'-35'4168,"36"106"-642,-1 34-1345,36 37-707,0 35-1025,-1-35-320,-34-1-1,-2-70-128,2-37-1154,0-34-4297,-36 0-12632</inkml:trace>
          <inkml:trace contextRef="#ctx0" brushRef="#br0" timeOffset="13039.7458">2400 2135 7502,'0'0'5066,"0"0"-2309,0 0-705,-34 0-257,34 0 1,0 36-65,-36-36-192,36 0-256,-36 0-386,2 35-191,-2-35-322,36 0-127,-36 0-129,2 0-705,-2 0-3655,36-35-13017</inkml:trace>
          <inkml:trace contextRef="#ctx0" brushRef="#br0" timeOffset="8743.5001">2825 1959 448,'0'0'5066,"0"-36"705,-36 2-1667,0 34-257,2 0-2051,-2 0-514,0 0-576,36 34-193,0 37-129,0-35-127,0-2-1,36 3 1,0-37-257,-2 0 192,2 0-63,0-37-194,-2 3-576,-34 34 256,0-36 1,0 36 384,36 36 64,-36-2 128,35-34-128,-35 0-64,35 0 129,1-34-1412,-1-37-2180,1-35-1538,-36 0-5259</inkml:trace>
          <inkml:trace contextRef="#ctx0" brushRef="#br0" timeOffset="8904.5093">2965 1323 4937,'-70'-212'8528,"70"178"-3590,0 34-2053,35 105-768,0 36-771,36 35-512,-35 1-642,34 0-192,-34-71 192,-2-35-769,2-71-2629,-36 0-8913</inkml:trace>
          <inkml:trace contextRef="#ctx0" brushRef="#br0" timeOffset="9816.5614">3424 1782 7117,'36'0'8593,"-1"0"-4169,0 71-1538,1-35-1476,-1 34-319,1-35-835,-36 35-128,0-70-1154,0 0-5771</inkml:trace>
          <inkml:trace contextRef="#ctx0" brushRef="#br0" timeOffset="10263.587">3919 1782 9233,'-36'0'5643,"2"0"-3142,34 35-1411,-36-35-128,36 72-129,-36-38 129,36 2 0,0-1 385,36 1-193,34-36-256,-34 0-321,-1-36-128,-35 1 0,35-1-321,-35-34-1026,-35 34-2116,-36 1-4873</inkml:trace>
          <inkml:trace contextRef="#ctx0" brushRef="#br0" timeOffset="10631.6081">3919 1782 9682,'141'-71'8721,"-141"107"-5579,0-1-962,35 0-897,-35 1-835,36 0-448,-36-36 65,35 0-1284,35-36 1,-34 0 769,34 36 513,-34 0 770,-2 0 1218,-34 36-834,0 0-641,36-2-513,0 2-64,-1-36-1795,-35 0-3976</inkml:trace>
          <inkml:trace contextRef="#ctx0" brushRef="#br0" timeOffset="10880.6223">3389 1535 23853,'0'0'3271,"35"0"-1668,-35 35-1283,36-35-320,-36 0-3270,35 0-14236</inkml:trace>
        </inkml:traceGroup>
        <inkml:traceGroup>
          <inkml:annotationXML>
            <emma:emma xmlns:emma="http://www.w3.org/2003/04/emma" version="1.0">
              <emma:interpretation id="{4AD417E8-BEE2-4081-8DEF-6EE545159146}" emma:medium="tactile" emma:mode="ink">
                <msink:context xmlns:msink="http://schemas.microsoft.com/ink/2010/main" type="inkWord" rotatedBoundingBox="10393,4244 13673,4041 13745,5195 10464,5398"/>
              </emma:interpretation>
              <emma:one-of disjunction-type="recognition" id="oneOf2">
                <emma:interpretation id="interp10" emma:lang="de-DE" emma:confidence="0">
                  <emma:literal>Protocol</emma:literal>
                </emma:interpretation>
                <emma:interpretation id="interp11" emma:lang="de-DE" emma:confidence="0">
                  <emma:literal>Protocol</emma:literal>
                </emma:interpretation>
                <emma:interpretation id="interp12" emma:lang="de-DE" emma:confidence="0">
                  <emma:literal>Protocol</emma:literal>
                </emma:interpretation>
                <emma:interpretation id="interp13" emma:lang="de-DE" emma:confidence="0">
                  <emma:literal>Protocol</emma:literal>
                </emma:interpretation>
                <emma:interpretation id="interp14" emma:lang="de-DE" emma:confidence="0">
                  <emma:literal>Protocol</emma:literal>
                </emma:interpretation>
              </emma:one-of>
            </emma:emma>
          </inkml:annotationXML>
          <inkml:trace contextRef="#ctx0" brushRef="#br0" timeOffset="36679.0979">7556 1499 8400,'-106'-71'4039,"106"0"258,-36 37-1540,1-2-1026,35-35-576,35 37-450,1-37-192,-2 37-193,38-3 193,33 37-320,-34 0 63,35 71 1,-35 0-129,-37 34 193,2-35-65,-36 37 1,-70-36-193,-1-36-321,-35 0-1218,70-35-3206,1 0-12183</inkml:trace>
          <inkml:trace contextRef="#ctx0" brushRef="#br0" timeOffset="36352.0792">7732 1182 7310,'0'34'4937,"0"2"-1538,0-1 256,0 35-1924,35 37-384,1-1-834,34-35-321,-34 35 64,-36-71-127,34 36 191,-34-71-833,0 36-2693,0-36-6990</inkml:trace>
          <inkml:trace contextRef="#ctx0" brushRef="#br0" timeOffset="37111.1226">8191 1570 11413,'35'35'4361,"-35"1"-1989,35-1-961,1 36 128,-1-36-256,1 0-65,-36 1 257,0 0-513,0-36 705,0-36-577,0 0-770,-36-34 1,1-1-193,35 0-64,0 1-128,0 34-192,0 1-1604,0 35-2244,35 0-9169</inkml:trace>
          <inkml:trace contextRef="#ctx0" brushRef="#br0" timeOffset="37431.1409">8580 1570 9426,'0'-35'4745,"0"35"-962,0 0-1795,-36 0-834,36 35-577,0 36 129,-36-1-65,36-34-192,36-1 64,0 0 0,-2-35 0,36 0 64,-34-70-193,0 34-319,-36-34-450,-36 34-1795,0 1-4746</inkml:trace>
          <inkml:trace contextRef="#ctx0" brushRef="#br0" timeOffset="38064.1771">8720 1077 8464,'-36'0'6861,"36"0"-3527,36 68-705,0 3-1025,-1 36-899,36 34-320,-36-35-385,1-35 320,-2-1 321,-34-34-576,36-36 127,-36 35-1475,0-35-3846,-36 0-9940</inkml:trace>
          <inkml:trace contextRef="#ctx0" brushRef="#br0" timeOffset="38200.1849">8826 1641 13209,'0'-71'5386,"0"36"-2180,36-1-1602,-1 36-1156,35-35-255,-34 35-1027,0 0-2885,-2 0-5451</inkml:trace>
          <inkml:trace contextRef="#ctx0" brushRef="#br0" timeOffset="38536.2041">9285 1464 12952,'0'-36'3335,"0"36"-514,0 0-1154,0-34-833,0 34 64,0 0-257,0 34-64,0 37 385,0-35-193,0 34-256,0 1 193,36-71-129,-1 0 128,35 0 1,-34-35-258,0-1-191,-36-34 192,0 34-834,-36-35-1410,0 71-3015,1-34-18016</inkml:trace>
          <inkml:trace contextRef="#ctx0" brushRef="#br0" timeOffset="39183.2411">9815 1357 8977,'0'0'5963,"-35"0"-2179,-1 0-1091,0 0-834,2 37-705,-2 33-63,36-35-514,0 36-257,0-36-320,70 1 129,-34-36-129,35 0-1347,0 0-2949,-36-36-8978</inkml:trace>
          <inkml:trace contextRef="#ctx0" brushRef="#br0" timeOffset="39495.259">10133 1394 6155,'0'-37'6092,"0"37"-3206,0-34-1283,-36 34-962,2 0 193,-2 0-1,0 34 385,36 3 321,-35 33-833,35-35-129,0 1 128,71-1 129,-35-35-321,34 0-128,0 0-65,-34-71-127,-36 36-1219,0-1-3014,-72 2-13081</inkml:trace>
          <inkml:trace contextRef="#ctx0" brushRef="#br0" timeOffset="39831.2782">10239 617 10259,'-36'0'8977,"36"106"-4937,36 36-2052,-2 70-834,2-37-641,0 37-320,-1-71-65,35-70-256,1 0 64,0-71-1540,-35 0-3012,34-36-13018</inkml:trace>
        </inkml:traceGroup>
      </inkml:traceGroup>
    </inkml:traceGroup>
  </inkml:traceGroup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2:43.24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0-1 17120,'0'0'1475,"36"0"-769,-1 0-835,36 0-4744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2:44.16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28-1 15966,'-36'0'770,"36"0"-1027,36 0-5899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2:46.08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0-1 8720,'34'0'3719,"2"0"-1859,0 0-1347,-36 0-577,34 0-7310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2:54.40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12 60 14940,'0'-36'5964,"0"2"-2245,0 34-1924,-35 0-897,35 0-577,0 0-450,0 0-1345,0 0-3464,35 0-9041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2:51.57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69DE7B0-50C6-4F80-831A-49FDE47BE4A2}" emma:medium="tactile" emma:mode="ink">
          <msink:context xmlns:msink="http://schemas.microsoft.com/ink/2010/main" type="writingRegion" rotatedBoundingBox="2265,1530 13662,1418 13674,2655 2277,2768"/>
        </emma:interpretation>
      </emma:emma>
    </inkml:annotationXML>
    <inkml:traceGroup>
      <inkml:annotationXML>
        <emma:emma xmlns:emma="http://www.w3.org/2003/04/emma" version="1.0">
          <emma:interpretation id="{25874837-2489-42C4-B7A4-0D1AECA87A59}" emma:medium="tactile" emma:mode="ink">
            <msink:context xmlns:msink="http://schemas.microsoft.com/ink/2010/main" type="paragraph" rotatedBoundingBox="2265,1530 13662,1418 13674,2655 2277,276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396962C-3FD1-4E4C-9F07-1E303C21236E}" emma:medium="tactile" emma:mode="ink">
              <msink:context xmlns:msink="http://schemas.microsoft.com/ink/2010/main" type="line" rotatedBoundingBox="2265,1530 13662,1418 13674,2655 2277,2768"/>
            </emma:interpretation>
          </emma:emma>
        </inkml:annotationXML>
        <inkml:traceGroup>
          <inkml:annotationXML>
            <emma:emma xmlns:emma="http://www.w3.org/2003/04/emma" version="1.0">
              <emma:interpretation id="{42B0CE9F-FE71-49ED-B491-B9B0EE3495E4}" emma:medium="tactile" emma:mode="ink">
                <msink:context xmlns:msink="http://schemas.microsoft.com/ink/2010/main" type="inkWord" rotatedBoundingBox="2265,1570 6354,1530 6364,2590 2276,2630"/>
              </emma:interpretation>
              <emma:one-of disjunction-type="recognition" id="oneOf0">
                <emma:interpretation id="interp0" emma:lang="de-DE" emma:confidence="0">
                  <emma:literal>Terminal</emma:literal>
                </emma:interpretation>
                <emma:interpretation id="interp1" emma:lang="de-DE" emma:confidence="0">
                  <emma:literal>Terminal</emma:literal>
                </emma:interpretation>
                <emma:interpretation id="interp2" emma:lang="de-DE" emma:confidence="0">
                  <emma:literal>Terminal</emma:literal>
                </emma:interpretation>
                <emma:interpretation id="interp3" emma:lang="de-DE" emma:confidence="0">
                  <emma:literal>Terminal</emma:literal>
                </emma:interpretation>
                <emma:interpretation id="interp4" emma:lang="de-DE" emma:confidence="0">
                  <emma:literal>Terminal</emma:literal>
                </emma:interpretation>
              </emma:one-of>
            </emma:emma>
          </inkml:annotationXML>
          <inkml:trace contextRef="#ctx0" brushRef="#br0">-7794 340 15325,'0'-37'3976,"0"37"-1091,71-34-769,70 34-513,35-36-961,1 1-129,35-1-257,-72 2-128,2-2 129,-106 36-770,-1 0-1603,-35 0-4874</inkml:trace>
          <inkml:trace contextRef="#ctx0" brushRef="#br0" timeOffset="400.0229">-7300 515 18275,'-36'0'2693,"36"35"-64,0 35-770,72 37-897,-37-1-513,0 0-256,36 0-129,-35-71-1603,-36 1-5771</inkml:trace>
          <inkml:trace contextRef="#ctx0" brushRef="#br0" timeOffset="968.0553">-6558 1116 12375,'-36'0'4104,"1"35"-1218,0-35-1091,35 0-576,-35 0-258,-1-35-127,0-1-193,36 1-256,-34 0-321,34-36 64,0 0 1,0 36-65,0-36-128,0 71 128,0-35-64,0 35 64,0 35 128,-36 36-320,0 0-642,36-36-1987,0-35-4874</inkml:trace>
          <inkml:trace contextRef="#ctx0" brushRef="#br0" timeOffset="1240.0709">-6522 904 5386,'34'35'5322,"-34"0"-1795,36 1-770,-36-1-256,0 0-64,0-35-514,0 0-384,0 0-577,36-35-321,-36 0-256,0-36-321,0 0 129,0 36-193,0 0-1347,0 35-3847,34 0-13786</inkml:trace>
          <inkml:trace contextRef="#ctx0" brushRef="#br0" timeOffset="1936.1107">-6240 868 5963,'0'0'6733,"0"0"-4232,0 0-513,35 0-1283,-35 0 257,0 0 0,0 36 192,0-1-64,0-35-192,35 35-65,-35 1 65,0-1-513,0-35-321,0 0 0,36 0 192,-36-35-191,35-1-194,0 1-63,0 0 0,-35-1 192,36 36-129,-36 0 193,0 0 1,36 36 191,-36-1 65,34 0-257,-34 1-64,36-36 0,-2 0 64,2 0-321,0-36-191,-36 1 255,34 0 193,-34-1-64,36 36 256,-36 0 514,0 36-129,36-1-64,-36 36-192,0-36-129,35 0-256,-35-35-193,35 0-2500,-35 0-6990</inkml:trace>
          <inkml:trace contextRef="#ctx0" brushRef="#br0" timeOffset="2128.1217">-5534 939 18211,'35'71'3847,"0"-36"-1026,1 0-1474,-36-35-1155,36 0-192,-36 0-2885,0 0-8978</inkml:trace>
          <inkml:trace contextRef="#ctx0" brushRef="#br0" timeOffset="3631.2077">-5288 868 1538,'0'0'7439,"0"0"-2309,0 0-1604,0 0-1089,0 0-128,0 36-706,0-1-513,0-35-513,36 35 0,-36 1-385,36-36 65,-36 0-193,0 0 64,34 0 0,-34 0 1,36-36-129,-1 1 0,1 0 128,-1 35-320,0 0 384,1 0-128,-1 35 449,0 0-256,-35 1-65,36-1-513,-36 0-2372,70-35-5002</inkml:trace>
          <inkml:trace contextRef="#ctx0" brushRef="#br0" timeOffset="4200.2402">-4546 904 10259,'0'0'5258,"0"0"-1667,0-36-2116,0 36-577,-35 0-321,-1 0 192,2 0-512,-2 36 192,36-1 128,-36 0-192,36 1-1,0-1-63,36-35-65,0 0-191,34 0 63,-35-35-64,1-1-256,-1 36 256,-35-35-128,0 35 64,0 0 0,0 0 192,35 35-128,-35 1-64,36-36 0,-2 0 64,38-36-769,-38 1-962,2-71-449,-36 35 448,0-34 129,0-2 578,0 36 832,-36-34 65,36 0 257,0 34 1153,0 35 1411,0 36 321,36 107-1667,34 34-385,-34 35-769,34 0-65,-34-34-256,70-36-129,-35-106-448,35 0-3912,-72-36-15197</inkml:trace>
        </inkml:traceGroup>
        <inkml:traceGroup>
          <inkml:annotationXML>
            <emma:emma xmlns:emma="http://www.w3.org/2003/04/emma" version="1.0">
              <emma:interpretation id="{3952D57F-6DEF-41AA-836A-8517B1215095}" emma:medium="tactile" emma:mode="ink">
                <msink:context xmlns:msink="http://schemas.microsoft.com/ink/2010/main" type="inkWord" rotatedBoundingBox="10067,1454 13662,1418 13674,2655 10079,2691"/>
              </emma:interpretation>
              <emma:one-of disjunction-type="recognition" id="oneOf1">
                <emma:interpretation id="interp5" emma:lang="de-DE" emma:confidence="0">
                  <emma:literal>Network</emma:literal>
                </emma:interpretation>
                <emma:interpretation id="interp6" emma:lang="de-DE" emma:confidence="0">
                  <emma:literal>Network</emma:literal>
                </emma:interpretation>
                <emma:interpretation id="interp7" emma:lang="de-DE" emma:confidence="0">
                  <emma:literal>Network</emma:literal>
                </emma:interpretation>
                <emma:interpretation id="interp8" emma:lang="de-DE" emma:confidence="0">
                  <emma:literal>Network</emma:literal>
                </emma:interpretation>
                <emma:interpretation id="interp9" emma:lang="de-DE" emma:confidence="0">
                  <emma:literal>Network</emma:literal>
                </emma:interpretation>
              </emma:one-of>
            </emma:emma>
          </inkml:annotationXML>
          <inkml:trace contextRef="#ctx0" brushRef="#br0" timeOffset="9111.5211">150 1222 9746,'-36'-36'6733,"36"-34"-3206,0 34-1411,0-34-1026,-34-1-385,34-35-192,0 35-64,0-34-256,-36 34 63,36-36 1,0 2-1,0 34-128,-36 1 1,36-1-1,0 1-192,0 35 384,0-1-63,0 1 64,0 35-1,0 0-192,0 0-320,0 0 192,0 35 64,0 36-64,36-1 0,0 37-128,34-2 256,-35 0-192,71 36 64,-35-34 128,0 34-64,-1-70-64,0 0 129,-34-1-129,-1-70 128,0 0 193,1 0 384,-36-70-256,0-1-129,0-35-63,0 0-129,-36-35-64,-34 0-320,70-1-834,0 72-1988,0-1-5835</inkml:trace>
          <inkml:trace contextRef="#ctx0" brushRef="#br0" timeOffset="9816.5615">1104 1010 12119,'0'0'4873,"0"0"-1859,0 0-1539,-36 0-449,36-36-321,-36 36-64,36-35-192,-34 35 0,34-35 64,-36-1-256,36 1-129,0 35-64,0-35-128,0-1 128,0 36-128,0 0 128,0 0-64,0 0 449,0 36-513,-36-1-1283,2 0-2180,-2-35-9810</inkml:trace>
          <inkml:trace contextRef="#ctx0" brushRef="#br0" timeOffset="10071.576">1104 162 4232,'0'-70'6925,"0"70"-3975,34 36 1410,2 34-1090,-1 35-1923,36 37-834,-36-1-193,35-36-127,2 2-129,-72-37-769,34-34-3848</inkml:trace>
          <inkml:trace contextRef="#ctx0" brushRef="#br0" timeOffset="10207.5838">1280 727 13145,'0'-107'6925,"35"107"-4937,1-34-1732,34 34 129,0-36-6925</inkml:trace>
          <inkml:trace contextRef="#ctx0" brushRef="#br0" timeOffset="11223.6419">1774 691 9169,'0'0'8080,"0"0"-5195,0 0-1089,0 0-706,0 0-257,35 36-320,-35-1-192,0 1-257,0-1-64,0 0 192,0 1-192,0-1 0,0-35-64,0 35 257,0-35-193,36 0-64,-36 0 128,0 0 192,0 0-63,0 0 127,0 0-256,0 0 65,0-35-65,0 35-128,0-35 64,0 35 64,0-36-128,35 36 64,-35 0 64,36 0-64,-36 36 0,34-36 64,2 35-64,0-35 0,-2 35 64,-34-35 64,36-35 321,-2 0 64,-34-1 0,36-34-64,-36-1-193,0 1-192,0 33 65,0 37-1283,0-34-3720,0 34-12760</inkml:trace>
          <inkml:trace contextRef="#ctx0" brushRef="#br0" timeOffset="11751.6721">2515 727 8336,'0'0'6604,"0"-36"-3590,-34 36-1347,34 0-705,-36 0-64,0 0-385,1 36 192,0-1-128,0 1-64,35 34-64,0-34 0,0-1-128,0 0 256,0-35-64,35 0-129,35 0 1,-34 0-192,0-35 63,-2 0 65,-34-36-1,0 71 1,-34-35-1283,-38 35-2244,37 0-7823</inkml:trace>
          <inkml:trace contextRef="#ctx0" brushRef="#br0" timeOffset="12191.6973">2763 727 6925,'0'35'5194,"0"1"-2758,0-1-1281,0 0 191,0 1-63,0-1 384,0 0-256,0-35-578,0-35 1,0 0 320,0-1-192,0-34-257,35 34-256,-35-35-385,0 71 0,0-34-2116,0 34-5322</inkml:trace>
          <inkml:trace contextRef="#ctx0" brushRef="#br0" timeOffset="12614.7215">2904 92 11221,'0'36'5964,"0"34"-2822,0 1-1090,0 70-1155,0-1-191,0-33-1,0 34-128,35-71 193,-35 1 127,35-36-384,1 1-64,0-36-192,-2 0-65,2-36 129,34 1-193,0-36-192,-34 36 256,35-36-256,-71 36-321,35-1-961,-35 36-1668,0 0-6797</inkml:trace>
          <inkml:trace contextRef="#ctx0" brushRef="#br0" timeOffset="12759.7298">3292 762 17249,'36'71'6156,"-1"0"-3527,0-36-962,0 0-1282,36-35-193,0 36-384,-35-36-4746</inkml:trace>
        </inkml:traceGroup>
      </inkml:traceGroup>
    </inkml:traceGroup>
  </inkml:traceGroup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3:06.84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53B8377-5437-43CE-AB5F-CBE889BEE158}" emma:medium="tactile" emma:mode="ink">
          <msink:context xmlns:msink="http://schemas.microsoft.com/ink/2010/main" type="writingRegion" rotatedBoundingBox="10488,3111 12751,3223 12707,4132 10443,4020"/>
        </emma:interpretation>
      </emma:emma>
    </inkml:annotationXML>
    <inkml:traceGroup>
      <inkml:annotationXML>
        <emma:emma xmlns:emma="http://www.w3.org/2003/04/emma" version="1.0">
          <emma:interpretation id="{599547D5-1B34-45B9-95DC-03F9394B7319}" emma:medium="tactile" emma:mode="ink">
            <msink:context xmlns:msink="http://schemas.microsoft.com/ink/2010/main" type="paragraph" rotatedBoundingBox="10488,3111 12751,3223 12707,4132 10443,40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F92BB52-4DB0-40E8-A8B8-09A078C92A79}" emma:medium="tactile" emma:mode="ink">
              <msink:context xmlns:msink="http://schemas.microsoft.com/ink/2010/main" type="line" rotatedBoundingBox="10488,3111 12751,3223 12707,4132 10443,4020"/>
            </emma:interpretation>
          </emma:emma>
        </inkml:annotationXML>
        <inkml:traceGroup>
          <inkml:annotationXML>
            <emma:emma xmlns:emma="http://www.w3.org/2003/04/emma" version="1.0">
              <emma:interpretation id="{D8BFB21E-1B66-422E-8CCA-AFD9F00B7243}" emma:medium="tactile" emma:mode="ink">
                <msink:context xmlns:msink="http://schemas.microsoft.com/ink/2010/main" type="inkWord" rotatedBoundingBox="10488,3111 12751,3223 12707,4132 10443,4020"/>
              </emma:interpretation>
              <emma:one-of disjunction-type="recognition" id="oneOf0">
                <emma:interpretation id="interp0" emma:lang="de-DE" emma:confidence="0">
                  <emma:literal>Cable</emma:literal>
                </emma:interpretation>
                <emma:interpretation id="interp1" emma:lang="de-DE" emma:confidence="0">
                  <emma:literal>Cable</emma:literal>
                </emma:interpretation>
                <emma:interpretation id="interp2" emma:lang="de-DE" emma:confidence="0">
                  <emma:literal>Cable</emma:literal>
                </emma:interpretation>
                <emma:interpretation id="interp3" emma:lang="de-DE" emma:confidence="0">
                  <emma:literal>Cable</emma:literal>
                </emma:interpretation>
                <emma:interpretation id="interp4" emma:lang="de-DE" emma:confidence="0">
                  <emma:literal>Cable</emma:literal>
                </emma:interpretation>
              </emma:one-of>
            </emma:emma>
          </inkml:annotationXML>
          <inkml:trace contextRef="#ctx0" brushRef="#br0">501 35 9426,'-36'-36'4617,"1"36"-2309,0 0-1090,-1 0-512,1 0-322,-1 36 1,-34-1 256,34-1 129,2 2-1,-2-1-256,0 1 129,36 35-65,-34-37-193,-2 37 129,36-1-128,0 2 64,36-2-64,-2-34-321,38-1 64,-2 0-64,36-35 0,-35 0-1282,-1-35-3078,0 35-15134</inkml:trace>
          <inkml:trace contextRef="#ctx0" brushRef="#br0" timeOffset="727.0416">889 423 5514,'0'-36'7118,"0"36"-3143,0 0-1217,-36 0-1155,36-35-577,-35 35-321,0 0-128,35 0 0,-36 0-448,2 35 63,34 1 129,-36-2-193,36 38-64,0-37 128,0 0-128,0 1-64,0-1 0,36-35-64,-2 0 64,37-35 193,-36-1-129,-35 1-128,36 0 192,-36-1-128,0 36 64,0 0-192,0 0 192,35 36 0,-35-1-192,36 0 192,-2-35-64,2 0 0,34 0-1090,-70-35-3142,36 0-6220</inkml:trace>
          <inkml:trace contextRef="#ctx0" brushRef="#br0" timeOffset="1168.0668">1066-35 13081,'-36'-37'4168,"36"37"-1539,0 0-1026,0 0-64,36 71-642,-2 0-127,2 34-514,0 2-191,-2-2-65,-34 1 0,36-70 320,-36-1-127,34 0-193,-34-35 192,36-35-128,0 0-192,-1-1 0,36-34-193,-36 70 129,1 0 63,-2 0 129,-34 0 129,0 34 319,0 38 578,-34-37 65,-2 36-514,-35-36-321,1-35-192,34 0-256,0 0-2437,36-71-3591,72 36-13208</inkml:trace>
          <inkml:trace contextRef="#ctx0" brushRef="#br0" timeOffset="1568.0897">1525-106 8336,'0'-36'6989,"0"36"-4168,0 70 257,34 1-1026,-34 34-962,36 2-320,0-2-450,-2 36-63,2-69-321,34-2 192,-34-34-64,-36-36-1410,34 0-2951,2 0-8399</inkml:trace>
          <inkml:trace contextRef="#ctx0" brushRef="#br0" timeOffset="2008.1148">2266 564 7502,'-70'35'5771,"34"-35"-1988,0 0-1282,2 0-577,-2 0-898,36-35-449,-36-36 256,36 35-255,0-34-1,0 35-64,0-1-257,0 2-256,0-3 128,0 37-192,0 37 64,0-3-1859,0 2-3720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06.486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F995468C-453F-4B7F-B923-883E9ED67A0E}" emma:medium="tactile" emma:mode="ink">
          <msink:context xmlns:msink="http://schemas.microsoft.com/ink/2010/main" type="writingRegion" rotatedBoundingBox="15119,6285 16366,6388 16287,7348 15040,7245"/>
        </emma:interpretation>
      </emma:emma>
    </inkml:annotationXML>
    <inkml:traceGroup>
      <inkml:annotationXML>
        <emma:emma xmlns:emma="http://www.w3.org/2003/04/emma" version="1.0">
          <emma:interpretation id="{0ED05D45-B788-47CD-B147-F65B2120EA13}" emma:medium="tactile" emma:mode="ink">
            <msink:context xmlns:msink="http://schemas.microsoft.com/ink/2010/main" type="paragraph" rotatedBoundingBox="15119,6285 16366,6388 16287,7348 15040,72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0051825-5D05-414F-B555-E745EDF3E585}" emma:medium="tactile" emma:mode="ink">
              <msink:context xmlns:msink="http://schemas.microsoft.com/ink/2010/main" type="line" rotatedBoundingBox="15119,6285 16366,6388 16287,7348 15040,7245"/>
            </emma:interpretation>
          </emma:emma>
        </inkml:annotationXML>
        <inkml:traceGroup>
          <inkml:annotationXML>
            <emma:emma xmlns:emma="http://www.w3.org/2003/04/emma" version="1.0">
              <emma:interpretation id="{64C7AD4D-5E84-41F5-AA8C-A618033B2918}" emma:medium="tactile" emma:mode="ink">
                <msink:context xmlns:msink="http://schemas.microsoft.com/ink/2010/main" type="inkWord" rotatedBoundingBox="15119,6285 16366,6388 16287,7348 15040,7245">
                  <msink:destinationLink direction="with" ref="{53438C0D-27FB-4B5D-8E25-27B209E0C219}"/>
                </msink:context>
              </emma:interpretation>
              <emma:one-of disjunction-type="recognition" id="oneOf0">
                <emma:interpretation id="interp0" emma:lang="de-DE" emma:confidence="0">
                  <emma:literal>Wenn</emma:literal>
                </emma:interpretation>
                <emma:interpretation id="interp1" emma:lang="de-DE" emma:confidence="0">
                  <emma:literal>Wenn</emma:literal>
                </emma:interpretation>
                <emma:interpretation id="interp2" emma:lang="de-DE" emma:confidence="0">
                  <emma:literal>Wenn</emma:literal>
                </emma:interpretation>
                <emma:interpretation id="interp3" emma:lang="de-DE" emma:confidence="0">
                  <emma:literal>Wenn</emma:literal>
                </emma:interpretation>
                <emma:interpretation id="interp4" emma:lang="de-DE" emma:confidence="0">
                  <emma:literal>Wenn</emma:literal>
                </emma:interpretation>
              </emma:one-of>
            </emma:emma>
          </inkml:annotationXML>
          <inkml:trace contextRef="#ctx0" brushRef="#br0">1079 45 6989,'0'-50'5707,"0"50"-1283,0 0-1795,0 0-1218,0 0-705,-50 0-65,50 50 0,-52 2-64,2-2-64,50 2 257,-52-3-65,0 4 193,-50-4-257,52 4-256,-2-4-257,-50-49 128,50 52-191,52-52 127,-52 0-192,2 0 128,-2 0-128,-50 0 64,102 0-128,-52 0 192,2 0-128,-2 0 0,52 0-64,-52 0 64,52 0-64,0 0 0,0 0 256,0 0-384,0 0 128,0 0-257,0 0 257,0 0 0,0 0-64,52 0 320,-52 0-192,52 0 64,-2 0 129,2 50-129,0-50 64,-2 50 0,2-50-128,-2 52 0,2-52 193,0 50-193,50 2-65,-50-52 194,50 50-65,-52-50-128,2 52 64,50-3 192,-50-49-256,-52 0 256,50 53-320,-50-53 192,52 0-64,-52 0 64,0 0 65,0 0-194,0 0 194,0 0-1,0 0 0,0 0 65,52 0-65,-52 0-64,0 0 128,0 0-63,0 0 63,0 0-192,0-53 0,0 4 192,-52-3-63,52-50-129,-52 52-65,52-52 65,-50 0 65,50 53-130,0-53-63,-52 49 192,52 4 65,0-3-194,0 2-319,0 50-578,0 0-1475,0 0-1154,0 50-3526</inkml:trace>
          <inkml:trace contextRef="#ctx0" brushRef="#br0" timeOffset="1136.065">1079 405 8079,'-50'0'4489,"50"0"-770,0 0-1347,0 0-769,-52 49-641,2 3-320,-2 48-65,0-48-128,2-2-193,-2 2-128,52-52 129,-50 0-65,50 0 0,0 0-512,0 0 192,0-52-65,50-50-256,52 52 385,-102 0-128,52 50 256,-52 0-128,0 0 385,-52 0-129,2 50-192,-52 0 321,50 2-321,0-2-65,2-50 65,50 0-128,0 0 64,50-50-257,54-2 65,-54 2 320,52 0-256,-50-2 192,0 3 0,-52 49 64,0 0 256,0 0 1,-52 49-64,0 3-129,2-52 64,-2 50-320,52-50 0,0 0-65,0 0 129,102 0 257,-50-50-386,0-2-63,-2 52 320,-50-49-192,0 49 63,0 49 707,0 3 127,-102 48-512,102-48 63,-52-2-384,52-50-64,0 0-65,52 0 450,0 0-257,-2-50-257,52-2 322,-50 2-386,-52 50 385,0 0 0,0 0 64,0 50 385,-52 2-320,2-2-1,50 2-128,0-52 129,0 50-386,0-50 386,50 0-65,2-50-192,0-2 192,-52 52-256,50 0 0,-50 0 192,0 0-64,0 52 128,0-52-64,0 50 257,-50 2-129,50-52-128,0 0-128,0 0 128,0 0 64,0 0-63,0 0-1,0 0-321,0 0-1282,0 0-4424</inkml:trace>
        </inkml:traceGroup>
      </inkml:traceGroup>
    </inkml:traceGroup>
  </inkml:traceGroup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3:21.48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157C5B6-AFB3-4BDA-9182-55D4A76081D4}" emma:medium="tactile" emma:mode="ink">
          <msink:context xmlns:msink="http://schemas.microsoft.com/ink/2010/main" type="writingRegion" rotatedBoundingBox="18924,972 20620,1158 20463,2587 18767,2400"/>
        </emma:interpretation>
      </emma:emma>
    </inkml:annotationXML>
    <inkml:traceGroup>
      <inkml:annotationXML>
        <emma:emma xmlns:emma="http://www.w3.org/2003/04/emma" version="1.0">
          <emma:interpretation id="{49C36FDE-9769-4A3B-80E2-20A61A78823C}" emma:medium="tactile" emma:mode="ink">
            <msink:context xmlns:msink="http://schemas.microsoft.com/ink/2010/main" type="paragraph" rotatedBoundingBox="18924,972 20620,1158 20463,2587 18767,24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9E02432-AC0A-4625-8885-4461CA2F530E}" emma:medium="tactile" emma:mode="ink">
              <msink:context xmlns:msink="http://schemas.microsoft.com/ink/2010/main" type="line" rotatedBoundingBox="18924,972 20620,1158 20463,2587 18767,2400"/>
            </emma:interpretation>
          </emma:emma>
        </inkml:annotationXML>
        <inkml:traceGroup>
          <inkml:annotationXML>
            <emma:emma xmlns:emma="http://www.w3.org/2003/04/emma" version="1.0">
              <emma:interpretation id="{93FF42E1-ECCD-4F01-A5BB-734E214DA9A6}" emma:medium="tactile" emma:mode="ink">
                <msink:context xmlns:msink="http://schemas.microsoft.com/ink/2010/main" type="inkWord" rotatedBoundingBox="18924,972 20620,1158 20463,2587 18767,2400"/>
              </emma:interpretation>
              <emma:one-of disjunction-type="recognition" id="oneOf0">
                <emma:interpretation id="interp0" emma:lang="de-DE" emma:confidence="0">
                  <emma:literal>Host</emma:literal>
                </emma:interpretation>
                <emma:interpretation id="interp1" emma:lang="de-DE" emma:confidence="0">
                  <emma:literal>Host</emma:literal>
                </emma:interpretation>
                <emma:interpretation id="interp2" emma:lang="de-DE" emma:confidence="0">
                  <emma:literal>Host</emma:literal>
                </emma:interpretation>
                <emma:interpretation id="interp3" emma:lang="de-DE" emma:confidence="0">
                  <emma:literal>Host</emma:literal>
                </emma:interpretation>
                <emma:interpretation id="interp4" emma:lang="de-DE" emma:confidence="0">
                  <emma:literal>Host</emma:literal>
                </emma:interpretation>
              </emma:one-of>
            </emma:emma>
          </inkml:annotationXML>
          <inkml:trace contextRef="#ctx0" brushRef="#br0">387 68 21545,'0'-71'-5002,"0"71"8208,0 71-384,36 70-1219,-1 0-898,1 37-448,0-3-129,-36-33-384,0-37-770,35-34-3848</inkml:trace>
          <inkml:trace contextRef="#ctx0" brushRef="#br0" timeOffset="480.0275">988 774 10965,'-35'-71'4681,"35"35"-1924,-36 2-962,1 34-256,-1 0-1026,1 34-128,0 37 128,35-1-321,0 1 193,0-35-64,70-1 512,-34-35-384,35 0-64,-36-35-129,-35-1-512,0-35-2694,0 37-7181</inkml:trace>
          <inkml:trace contextRef="#ctx0" brushRef="#br0" timeOffset="832.0476">1271 562 7951,'0'-34'6989,"-36"34"-4039,0 0-1668,2 34-448,-2 37-642,36-1-192,36-35 64,34 35-256,-34-33-64,34-3 320,-35 2 320,0-36 1476,-35 35 384,0 1-1089,-70-1-707,0-35-512,-2 0-320,38 0-3336,34-35-7950</inkml:trace>
          <inkml:trace contextRef="#ctx0" brushRef="#br0" timeOffset="1200.0687">1447 633 13722,'71'-105'4296,"-37"68"-3462,38 37-642,-38 0-3911</inkml:trace>
          <inkml:trace contextRef="#ctx0" brushRef="#br0" timeOffset="1080.0618">1447-109 10195,'71'-35'3270,"-37"105"2437,2 36-3462,0 71-1476,-36 35-256,0 0-513,-36-37 64,36-33-1026,0-106-3719</inkml:trace>
          <inkml:trace contextRef="#ctx0" brushRef="#br0" timeOffset="-432.0247">-4 68 10067,'0'-36'5066,"0"1"-514,0 35-1730,0 35-1989,0 1 514,0 70-834,36 0-64,-1 71-257,37-36 1,-37 35-129,37-71 0,-38 2 128,-34-1-512,0-71-1219,0 0-3591,-34-35-12697</inkml:trace>
          <inkml:trace contextRef="#ctx0" brushRef="#br0" timeOffset="-207.0118">-4 703 6604,'36'0'5451,"-1"0"-2053,37 0-1346,-37 0-1411,37 0-512,-38 0-771,2-36-4552</inkml:trace>
        </inkml:traceGroup>
      </inkml:traceGroup>
    </inkml:traceGroup>
  </inkml:traceGroup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3:29.12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5C10D86-6A59-479C-8E1B-0663502AFEFA}" emma:medium="tactile" emma:mode="ink">
          <msink:context xmlns:msink="http://schemas.microsoft.com/ink/2010/main" type="writingRegion" rotatedBoundingBox="19289,3089 23890,2946 23997,6389 19396,6532"/>
        </emma:interpretation>
      </emma:emma>
    </inkml:annotationXML>
    <inkml:traceGroup>
      <inkml:annotationXML>
        <emma:emma xmlns:emma="http://www.w3.org/2003/04/emma" version="1.0">
          <emma:interpretation id="{F15D0074-A37E-427E-8B3B-253A8FAD9AA7}" emma:medium="tactile" emma:mode="ink">
            <msink:context xmlns:msink="http://schemas.microsoft.com/ink/2010/main" type="paragraph" rotatedBoundingBox="19245,3106 23730,2769 23817,3923 19332,42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86FF432-9071-48B7-8591-4FBC194336B0}" emma:medium="tactile" emma:mode="ink">
              <msink:context xmlns:msink="http://schemas.microsoft.com/ink/2010/main" type="line" rotatedBoundingBox="19245,3106 23730,2769 23817,3923 19332,4261"/>
            </emma:interpretation>
          </emma:emma>
        </inkml:annotationXML>
        <inkml:traceGroup>
          <inkml:annotationXML>
            <emma:emma xmlns:emma="http://www.w3.org/2003/04/emma" version="1.0">
              <emma:interpretation id="{77C3FD86-5C72-47DF-A2A2-967DD3A5541F}" emma:medium="tactile" emma:mode="ink">
                <msink:context xmlns:msink="http://schemas.microsoft.com/ink/2010/main" type="inkWord" rotatedBoundingBox="19245,3106 20621,3003 20708,4157 19332,4261"/>
              </emma:interpretation>
              <emma:one-of disjunction-type="recognition" id="oneOf0">
                <emma:interpretation id="interp0" emma:lang="de-DE" emma:confidence="0">
                  <emma:literal>App</emma:literal>
                </emma:interpretation>
                <emma:interpretation id="interp1" emma:lang="de-DE" emma:confidence="0">
                  <emma:literal>App</emma:literal>
                </emma:interpretation>
                <emma:interpretation id="interp2" emma:lang="de-DE" emma:confidence="0">
                  <emma:literal>App</emma:literal>
                </emma:interpretation>
                <emma:interpretation id="interp3" emma:lang="de-DE" emma:confidence="0">
                  <emma:literal>App</emma:literal>
                </emma:interpretation>
                <emma:interpretation id="interp4" emma:lang="de-DE" emma:confidence="0">
                  <emma:literal>App</emma:literal>
                </emma:interpretation>
              </emma:one-of>
            </emma:emma>
          </inkml:annotationXML>
          <inkml:trace contextRef="#ctx0" brushRef="#br0">426 2823 11157,'0'-71'3014,"0"1"64,35-36-1796,1 0-448,-1-1-321,0 2-577,1-2 320,-2 2-192,2 34 64,0 1-192,-36 35 128,0-1 129,0 2 961,0 34-320,0 34-321,0 37 320,0 36 1,34 32-385,-34 2-321,36 37-128,34-72 64,-34 0-449,-36-36-2244,0-34-6669</inkml:trace>
          <inkml:trace contextRef="#ctx0" brushRef="#br0" timeOffset="152.0087">532 2717 17954,'0'-35'1475,"71"35"-193,-37-36-1089,72 36-1348,-35-35-7309</inkml:trace>
          <inkml:trace contextRef="#ctx0" brushRef="#br0" timeOffset="759.0435">1096 2504 11734,'-34'0'3912,"34"0"-1796,0 36-193,0 35-576,0 0-706,0-1-64,34 1-192,-34-36-64,0 36 63,36-71-127,-36 0-65,0 0 193,0 0-129,0-71-256,0 1 193,0-1-193,0-35 128,0 35-128,0 1 64,0-1-128,36 35 128,-2 36-192,38 0 64,-38 36 192,2 35 0,-1-1 1,-35 1-129,-71-36 128,-35 1-385,36-1-1474,34-35-3784,36-35-12054</inkml:trace>
          <inkml:trace contextRef="#ctx0" brushRef="#br0" timeOffset="1287.0737">1555 2329 11093,'0'0'3719,"0"34"-833,36 2-963,-36 35-833,0-1-577,36 1-64,-36 0 257,0-1 448,0-34-257,0-1-448,0-35-64,-36 0-64,36 0-385,0-35 192,0-36-64,0 0-64,0-35-64,0 36 128,0-37-128,36 36 64,34 37 0,-34 34-64,-2 0 192,-34 34-128,0 73-128,0-36-385,-34-1-1347,-38-34-4360</inkml:trace>
        </inkml:traceGroup>
        <inkml:traceGroup>
          <inkml:annotationXML>
            <emma:emma xmlns:emma="http://www.w3.org/2003/04/emma" version="1.0">
              <emma:interpretation id="{C3480B4B-5A31-4DCC-A201-4C2A8526EF91}" emma:medium="tactile" emma:mode="ink">
                <msink:context xmlns:msink="http://schemas.microsoft.com/ink/2010/main" type="inkWord" rotatedBoundingBox="21270,3067 23739,2881 23801,3712 21333,3898"/>
              </emma:interpretation>
              <emma:one-of disjunction-type="recognition" id="oneOf1">
                <emma:interpretation id="interp5" emma:lang="de-DE" emma:confidence="0">
                  <emma:literal>Server</emma:literal>
                </emma:interpretation>
                <emma:interpretation id="interp6" emma:lang="de-DE" emma:confidence="0">
                  <emma:literal>Server</emma:literal>
                </emma:interpretation>
                <emma:interpretation id="interp7" emma:lang="de-DE" emma:confidence="0">
                  <emma:literal>Server</emma:literal>
                </emma:interpretation>
                <emma:interpretation id="interp8" emma:lang="de-DE" emma:confidence="0">
                  <emma:literal>Server</emma:literal>
                </emma:interpretation>
                <emma:interpretation id="interp9" emma:lang="de-DE" emma:confidence="0">
                  <emma:literal>Server</emma:literal>
                </emma:interpretation>
              </emma:one-of>
            </emma:emma>
          </inkml:annotationXML>
          <inkml:trace contextRef="#ctx0" brushRef="#br0" timeOffset="2815.1611">2791 1905 6925,'0'-71'5514,"0"37"-2307,-34-2-1476,-2 36-705,0 0-705,2 36-193,-2-2 385,0 37 320,1-35 65,0 69-449,35-34-257,35-1-128,0 1 1,71 0-65,-34-37-65,-2 2 130,0-36-130,-34 35 1348,-36 1 1089,-72-2-1217,-32 2-1,-2 0-641,-1-1-385,37-35-64,34 0-513,36 0-2500,36-35-2951,-1 35-11798</inkml:trace>
          <inkml:trace contextRef="#ctx0" brushRef="#br0" timeOffset="3240.1854">3216 2540 7438,'-72'-36'7246,"72"2"-4040,-35 34-1667,35-36-641,-35 1-321,35-1-257,0 2-256,0-3 1,0 3-130,35-2 65,0 36 0,-35 0-384,0 36-1,0-2-641,0 3-1347,-35-3-2179,35-34-7183</inkml:trace>
          <inkml:trace contextRef="#ctx0" brushRef="#br0" timeOffset="3424.1959">3320 2329 320,'106'0'9426,"-70"34"-3975,-36 2-1604,0-36-1025,0 35-899,0-35-961,0 0-257,0 0-576,-36-35-1,36-1-256,0-35-257,0 1-1988,36 35-3334</inkml:trace>
          <inkml:trace contextRef="#ctx0" brushRef="#br0" timeOffset="3983.2279">3709 2187 6091,'0'0'8400,"0"0"-4488,0 0-1796,0 0-962,0 35-64,0 1-384,0-2 63,36 3-320,0-3-193,-2 2 65,2-1 192,-2-35 128,2 0 193,0-35-385,-36-35-129,34 33-127,-34 3-1,0-2-705,0 1-1924,0 35-5001</inkml:trace>
          <inkml:trace contextRef="#ctx0" brushRef="#br0" timeOffset="4439.254">4344 2399 3975,'0'0'8977,"0"0"-4616,-34 35-1219,34-35-1090,0 0-642,-36 0-319,36 0-322,-35-35-384,35 35 64,0-36-65,0 2-127,0-3-193,0-33-192,35 35 256,-35-1-128,36 2 192,-36 34-320,34 0-257,-34 0-1025,0 70-2374,-34-35-2371,-2 1-1668</inkml:trace>
          <inkml:trace contextRef="#ctx0" brushRef="#br0" timeOffset="4848.2773">4733 2292 16543,'0'0'4810,"0"0"-2566,0 0-962,0-34-833,0-37-64,36 35-129,-2-33-127,2 33-129,0 2-642,-36 34-3141,0 0-13338</inkml:trace>
        </inkml:traceGroup>
      </inkml:traceGroup>
    </inkml:traceGroup>
    <inkml:traceGroup>
      <inkml:annotationXML>
        <emma:emma xmlns:emma="http://www.w3.org/2003/04/emma" version="1.0">
          <emma:interpretation id="{17B70862-C770-4507-BDE4-5A018C8609F8}" emma:medium="tactile" emma:mode="ink">
            <msink:context xmlns:msink="http://schemas.microsoft.com/ink/2010/main" type="paragraph" rotatedBoundingBox="19345,4355 23929,4212 23997,6389 19412,65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7CBD994-1F67-4755-BD61-92EE6A7BD256}" emma:medium="tactile" emma:mode="ink">
              <msink:context xmlns:msink="http://schemas.microsoft.com/ink/2010/main" type="line" rotatedBoundingBox="19345,4355 23929,4212 23997,6389 19412,6531"/>
            </emma:interpretation>
          </emma:emma>
        </inkml:annotationXML>
        <inkml:traceGroup>
          <inkml:annotationXML>
            <emma:emma xmlns:emma="http://www.w3.org/2003/04/emma" version="1.0">
              <emma:interpretation id="{FCE7B4E7-42DB-49E3-86F0-6EF0CC90408A}" emma:medium="tactile" emma:mode="ink">
                <msink:context xmlns:msink="http://schemas.microsoft.com/ink/2010/main" type="inkWord" rotatedBoundingBox="19347,4428 20243,4401 20309,6504 19412,6531"/>
              </emma:interpretation>
              <emma:one-of disjunction-type="recognition" id="oneOf2">
                <emma:interpretation id="interp10" emma:lang="de-DE" emma:confidence="0">
                  <emma:literal>D.:</emma:literal>
                </emma:interpretation>
                <emma:interpretation id="interp11" emma:lang="de-DE" emma:confidence="0">
                  <emma:literal>D.:</emma:literal>
                </emma:interpretation>
                <emma:interpretation id="interp12" emma:lang="de-DE" emma:confidence="0">
                  <emma:literal>D.:</emma:literal>
                </emma:interpretation>
                <emma:interpretation id="interp13" emma:lang="de-DE" emma:confidence="0">
                  <emma:literal>D.:</emma:literal>
                </emma:interpretation>
                <emma:interpretation id="interp14" emma:lang="de-DE" emma:confidence="0">
                  <emma:literal>D.:</emma:literal>
                </emma:interpretation>
              </emma:one-of>
            </emma:emma>
          </inkml:annotationXML>
          <inkml:trace contextRef="#ctx0" brushRef="#br0" timeOffset="6431.3679">603 3635 13017,'-106'-141'5129,"70"70"-1730,36 1-1796,0-1-834,36 0-63,70 37-257,0-2 64,34 36-129,2 70-127,-37 35-1,37 2-127,-72 35 127,-70-1-63,0-35 320,-106 0 705,0-36-705,-34 2-193,-2-72-127,37 0-450,33-72-1859,72 2-4296</inkml:trace>
          <inkml:trace contextRef="#ctx0" brushRef="#br0" timeOffset="6120.3501">814 3458 8977,'0'141'5258,"0"-70"-2116,35 35-1090,1 0-1154,-1-35-385,1 0-385,-1-35-385,-35-36-2949,0 0-3591</inkml:trace>
          <inkml:trace contextRef="#ctx0" brushRef="#br0" timeOffset="11728.6709">1274 4694 18916,'0'0'2885,"0"0"-1794,0 0-1284,0 0 257,0 0-3655,34 0-10388</inkml:trace>
          <inkml:trace contextRef="#ctx0" brushRef="#br0" timeOffset="11894.6804">1379 4978 8849,'-35'0'9169,"35"0"-8143,0 0-898,0 0-1731,0 0-11285</inkml:trace>
          <inkml:trace contextRef="#ctx0" brushRef="#br0" timeOffset="12063.69">1414 5224 18724,'-35'0'192,"35"0"-897,0 0-9619</inkml:trace>
        </inkml:traceGroup>
        <inkml:traceGroup>
          <inkml:annotationXML>
            <emma:emma xmlns:emma="http://www.w3.org/2003/04/emma" version="1.0">
              <emma:interpretation id="{E3D6D467-B432-48EE-9C83-BFD98E1168C6}" emma:medium="tactile" emma:mode="ink">
                <msink:context xmlns:msink="http://schemas.microsoft.com/ink/2010/main" type="inkWord" rotatedBoundingBox="20334,4324 23929,4212 23958,5130 20362,5242"/>
              </emma:interpretation>
              <emma:one-of disjunction-type="recognition" id="oneOf3">
                <emma:interpretation id="interp15" emma:lang="de-DE" emma:confidence="0">
                  <emma:literal>Boro.</emma:literal>
                </emma:interpretation>
                <emma:interpretation id="interp16" emma:lang="de-DE" emma:confidence="0">
                  <emma:literal>Boro.</emma:literal>
                </emma:interpretation>
                <emma:interpretation id="interp17" emma:lang="de-DE" emma:confidence="0">
                  <emma:literal>Boro.</emma:literal>
                </emma:interpretation>
                <emma:interpretation id="interp18" emma:lang="de-DE" emma:confidence="0">
                  <emma:literal>Boro.</emma:literal>
                </emma:interpretation>
                <emma:interpretation id="interp19" emma:lang="de-DE" emma:confidence="0">
                  <emma:literal>Boro.</emma:literal>
                </emma:interpretation>
              </emma:one-of>
            </emma:emma>
          </inkml:annotationXML>
          <inkml:trace contextRef="#ctx0" brushRef="#br0" timeOffset="8495.486">3003 3036 11670,'-35'-36'4168,"-36"36"-1667,35 0-1091,2 36-832,-2-2 191,36 37-448,0-1-321,0 1 128,70-37-64,2 37-64,-2-35 64,36-1-64,-71 35 64,-35-33 706,0 33 1218,-70-35-257,-36 36-705,-1-36-257,3-35-704,32 36 63,38-36-769,34 0-3463,70-36-5130</inkml:trace>
          <inkml:trace contextRef="#ctx0" brushRef="#br0" timeOffset="8927.5107">3568 3741 8464,'-35'0'7310,"0"35"-3783,35-35-1347,-36 0-1026,36 0-513,-36-35-320,36 0 192,-34-1-257,34 1 65,0-1 0,0 2-193,0-3-128,0 3 192,0-2-256,0 36 128,0 0-1539,0 36-3142,0 35-6348</inkml:trace>
          <inkml:trace contextRef="#ctx0" brushRef="#br0" timeOffset="9103.5207">3851 3599 17954,'34'0'4873,"-34"36"-2308,-34-36-1090,-2 35-1154,36-35-1,-34 0-320,34-35-897,0-1-1540,34-35-3655</inkml:trace>
          <inkml:trace contextRef="#ctx0" brushRef="#br0" timeOffset="10079.5766">4133 3494 4424,'0'-36'8657,"0"36"-4618,0 0-1410,0 0-448,35 36-578,1-2-385,-1 37-641,0-35-64,1 35-256,-2-36-65,2-35 193,-36 0 0,36 0 192,-36-35-257,34-1-127,-34-35-129,0 37 0,0-3-898,0 3-2180,0 34-6604</inkml:trace>
          <inkml:trace contextRef="#ctx0" brushRef="#br0" timeOffset="10510.6012">4803 3706 13914,'0'0'4297,"0"0"-1091,-34 0-1667,34 0-449,0 0-257,-36 0-256,36 0-256,-35 0-129,35-36-256,0 36 64,0-35 193,0-1-193,0 2 0,0 34 0,0-37 0,0 37-64,0 0-834,0 0-3911,-35 0-15517</inkml:trace>
          <inkml:trace contextRef="#ctx0" brushRef="#br0" timeOffset="10687.6113">4945 3565 18467,'36'0'3463,"-36"34"-1027,0-34-897,0 0-769,0 0-450,0-34-384,0-3-256,34 3-1604,2-2-3719</inkml:trace>
          <inkml:trace contextRef="#ctx0" brushRef="#br0" timeOffset="7287.4169">1521 3353 5065,'0'0'6541,"0"0"-2501,0 0-1347,0 0-128,0 0-513,34 70-706,38 1-384,-38 0-257,2 34-256,0 1-256,-36-35 63,0-36-256,0 1-1346,0-1-2502,0-35-5450</inkml:trace>
          <inkml:trace contextRef="#ctx0" brushRef="#br0" timeOffset="7711.4411">1521 3494 4809,'-36'-71'5835,"1"35"-1539,35 2-1603,0-3-897,0 3-642,0 0-64,35-37-320,1 35-65,-2 1 0,38-1-448,-38 36-321,2 0 320,0 36 129,-2 35-129,-34 0-191,-34 34 127,34-35-256,0 1 64,0-37-128,70 3 128,36-3 128,0 2-64,-71 35-64,-35-36 256,-35 36 963,-71-1-450,-36 1-448,36-71-193,36 0-320,34 0-3014,108-35-7054</inkml:trace>
        </inkml:traceGroup>
      </inkml:traceGroup>
    </inkml:traceGroup>
  </inkml:traceGroup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3:46.31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5B4DCA2-9F84-45B3-89E5-B2EF4EB5392E}" emma:medium="tactile" emma:mode="ink">
          <msink:context xmlns:msink="http://schemas.microsoft.com/ink/2010/main" type="inkDrawing" rotatedBoundingBox="7241,10431 14518,10032 14528,10209 7251,10608" shapeName="Other">
            <msink:destinationLink direction="with" ref="{70642C9C-6BD2-407B-B00A-1849B2FC0432}"/>
          </msink:context>
        </emma:interpretation>
      </emma:emma>
    </inkml:annotationXML>
    <inkml:trace contextRef="#ctx0" brushRef="#br0">-13 496 7566,'-34'0'1154,"34"0"385,0 0 834,0 0 63,0 0-1089,34 0-321,2-36 64,0 36-64,-2 0-64,36 0-257,-34 0-384,70 0-65,-35 0 1,71 0 64,-2-35-257,2 35 128,-37 0-384,1 0 384,-34 0-256,-2 0 256,-36 0-63,38 0-129,-2 0 128,36 0 0,1 0-192,-3 0 64,2 0 128,36-35-192,-36 35 0,1 0 192,-37 0-128,0 0 64,0 0-64,36 0 0,-35 0 0,0 0-64,34 0 64,1 0 193,-34 0-258,33 0 130,1 0-130,0 0 65,0-36 0,0 36 0,35 0 0,-35 0 0,36 0 193,-2-35-193,-34 35 64,1 0-64,33 0 256,-34 0 1,0 0-193,0 0 64,35-36-128,-35 36 128,36 0 65,-36 0-129,35-35-64,1 35 192,-38 0 1,38 0 63,-36-36-320,35 36 256,35 0-63,-34-34-1,-1 34-128,1-36 128,-2 1 0,-33 35-63,-1-36 127,0 36-128,-36-34-64,36 34 0,-36-37 192,-34 37-256,-1 0-1026,-35 0-3911</inkml:trace>
  </inkml:traceGroup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3:48.78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0642C9C-6BD2-407B-B00A-1849B2FC0432}" emma:medium="tactile" emma:mode="ink">
          <msink:context xmlns:msink="http://schemas.microsoft.com/ink/2010/main" type="inkDrawing" rotatedBoundingBox="13697,10613 13919,9649 14708,9830 14486,10795" semanticType="callout" shapeName="Other">
            <msink:sourceLink direction="with" ref="{35B4DCA2-9F84-45B3-89E5-B2EF4EB5392E}"/>
          </msink:context>
        </emma:interpretation>
      </emma:emma>
    </inkml:annotationXML>
    <inkml:trace contextRef="#ctx0" brushRef="#br0">-4 0 4873,'0'0'6348,"0"0"-3270,0 0 64,0 0-1090,0 36-513,0-36-577,35 0-257,1 34 65,-1-34 63,0 37-63,1-37-321,-1 34 128,36 2-193,-37-36-191,2 35 127,34 1-255,-34-36 255,0 34-256,-2-34 0,2 35 65,-1-35-1,1 36-192,-1-36 192,0 34-64,-35-34 0,36 0-64,-36 0 129,0 0-1,0 0 128,0 0-192,0 0-64,0 0-64,0 0 64,0 0 64,0 0-128,0 0 192,0 0 65,0 0-129,0 0 64,0 0 0,0 0-63,0 0-65,0 0-65,0 0 65,0 0 0,0 0 129,0 0-129,0 0 128,0 0-128,0 0 0,0 0 192,0 0-192,0 0 64,-36 0 1,36 37-1,-35-37-64,0 34 128,-1 2 64,-35-1-128,1 35 1,34-34 63,-34 35-192,0-36 128,34 36-64,1-36 0,0 1 0,-1-1-64,36 0 192,-35 1-64,35-36 0,-35 0 0,35 35-128,0-35 64,-36 0 64,36 0-256,0 0 64,0 0-129,0 0-63,0 0-65,0 0-385,0 0-1346,0 0-2885,0 0-7888</inkml:trace>
  </inkml:traceGroup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45:06.03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8880705-B16D-4565-92BA-BB8ED47B3EA9}" emma:medium="tactile" emma:mode="ink">
          <msink:context xmlns:msink="http://schemas.microsoft.com/ink/2010/main" type="writingRegion" rotatedBoundingBox="6104,16195 15664,15359 15816,17095 6256,17930"/>
        </emma:interpretation>
      </emma:emma>
    </inkml:annotationXML>
    <inkml:traceGroup>
      <inkml:annotationXML>
        <emma:emma xmlns:emma="http://www.w3.org/2003/04/emma" version="1.0">
          <emma:interpretation id="{AE518BB6-AE8C-46EE-BEE4-A740FC8E366E}" emma:medium="tactile" emma:mode="ink">
            <msink:context xmlns:msink="http://schemas.microsoft.com/ink/2010/main" type="paragraph" rotatedBoundingBox="6104,16195 15664,15359 15816,17095 6256,1793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D357E04-CDB0-42D1-A724-C018B2961A8D}" emma:medium="tactile" emma:mode="ink">
              <msink:context xmlns:msink="http://schemas.microsoft.com/ink/2010/main" type="line" rotatedBoundingBox="6104,16195 15664,15359 15816,17095 6256,17930"/>
            </emma:interpretation>
          </emma:emma>
        </inkml:annotationXML>
        <inkml:traceGroup>
          <inkml:annotationXML>
            <emma:emma xmlns:emma="http://www.w3.org/2003/04/emma" version="1.0">
              <emma:interpretation id="{D26B2CBC-FCEA-4DB9-A75A-438024F9F370}" emma:medium="tactile" emma:mode="ink">
                <msink:context xmlns:msink="http://schemas.microsoft.com/ink/2010/main" type="inkWord" rotatedBoundingBox="6120,16376 8891,16133 9027,17688 6256,17930"/>
              </emma:interpretation>
              <emma:one-of disjunction-type="recognition" id="oneOf0">
                <emma:interpretation id="interp0" emma:lang="de-DE" emma:confidence="0">
                  <emma:literal>Single</emma:literal>
                </emma:interpretation>
                <emma:interpretation id="interp1" emma:lang="de-DE" emma:confidence="0">
                  <emma:literal>Single</emma:literal>
                </emma:interpretation>
                <emma:interpretation id="interp2" emma:lang="de-DE" emma:confidence="0">
                  <emma:literal>Single</emma:literal>
                </emma:interpretation>
                <emma:interpretation id="interp3" emma:lang="de-DE" emma:confidence="0">
                  <emma:literal>Single</emma:literal>
                </emma:interpretation>
                <emma:interpretation id="interp4" emma:lang="de-DE" emma:confidence="0">
                  <emma:literal>Single</emma:literal>
                </emma:interpretation>
              </emma:one-of>
            </emma:emma>
          </inkml:annotationXML>
          <inkml:trace contextRef="#ctx0" brushRef="#br0">352 72 3975,'-35'-37'4425,"-1"3"-2181,1 34-128,0 0-513,-1 0-385,2 0 129,-2 0-321,0 34 64,36 3-385,-34-3-384,34 2-193,0 33 65,34-33-193,38-1 128,-2 35-64,36-33 64,-36-3 1,1 2-1,-35 35 0,-36-37 898,0 38 192,-36-2 65,-35 1 63,1 0-448,-36-71-449,36 35 64,-2-35-321,38-35-192,-2-36-769,36 0-3078,36 1-8465</inkml:trace>
          <inkml:trace contextRef="#ctx0" brushRef="#br0" timeOffset="552.0316">670 177 16479,'-36'0'962,"36"0"-1411,0 0-5899</inkml:trace>
          <inkml:trace contextRef="#ctx0" brushRef="#br0" timeOffset="416.0238">776 530 8849,'0'0'5899,"0"0"-2629,0 34-513,35 2-961,-35 0-642,35 34-384,-35-34-642,36-1-128,-36-35-1539,35-35-3976</inkml:trace>
          <inkml:trace contextRef="#ctx0" brushRef="#br0" timeOffset="1216.0696">952 494 4681,'0'36'7245,"0"-36"-4038,0 0-450,36 34-513,-36-34-512,0 0-771,0 0 1,0 0-128,0 0-65,0 0-192,0 0-128,35 0-64,-35 0-64,0 0-257,0 0-64,0 36 128,0-36 0,0 0-128,0 36 129,36-36-1,-36 35 128,0-35 65,0 35-129,34-35-192,-34 0 128,0 0-63,0 0 127,0 0 64,0 0-63,0-35-129,0 0 128,36-1-256,-36 0 128,36 2-64,-36-2-128,34 36-64,2 0 384,-2 36-256,2 34 256,-36-34-192,36-1-64,-36 0 192,0-35-1025,0 0-5259</inkml:trace>
          <inkml:trace contextRef="#ctx0" brushRef="#br0" timeOffset="1728.0988">1800 564 6476,'-36'-34'6028,"2"34"-1925,34 0-1345,-36 0-963,0 0-448,2 34-578,-2 2-128,36 35-192,0-36-449,70 1-64,2-36 192,-2 0 129,0-36-642,1 1 385,-36 35-64,0 0 64,1 35 64,-36 36 0,0 35-128,0 36 64,0-37 128,0 2 514,-36-36 1025,-34-3-320,-1-31-257,1-37-706,0-37-255,-36-31-129,34-3-321,37 0-2436,35 1-6156</inkml:trace>
          <inkml:trace contextRef="#ctx0" brushRef="#br0" timeOffset="2008.1149">1906 1 11478,'35'0'5001,"0"71"386,0 68-3207,37 39-1090,-38-3-128,38-33-706,-38-36-63,36-35-129,-34-36-1796,0-35-4616</inkml:trace>
          <inkml:trace contextRef="#ctx0" brushRef="#br0" timeOffset="2360.135">2788 742 15838,'-36'35'4489,"2"-35"-1283,-2 0-1090,-34 0-641,34 0-642,1-35-576,0-36-65,35 36-256,0-37-64,0 38 192,0 34-1603,0 0-2244,0 70-16544</inkml:trace>
        </inkml:traceGroup>
        <inkml:traceGroup>
          <inkml:annotationXML>
            <emma:emma xmlns:emma="http://www.w3.org/2003/04/emma" version="1.0">
              <emma:interpretation id="{2155746D-FD0A-41C1-A27E-8C335B6FFC6A}" emma:medium="tactile" emma:mode="ink">
                <msink:context xmlns:msink="http://schemas.microsoft.com/ink/2010/main" type="inkWord" rotatedBoundingBox="10392,15551 15762,15602 15751,16757 10381,16706"/>
              </emma:interpretation>
              <emma:one-of disjunction-type="recognition" id="oneOf1">
                <emma:interpretation id="interp5" emma:lang="de-DE" emma:confidence="0">
                  <emma:literal>Trankaction</emma:literal>
                </emma:interpretation>
                <emma:interpretation id="interp6" emma:lang="de-DE" emma:confidence="0">
                  <emma:literal>Trankaction</emma:literal>
                </emma:interpretation>
                <emma:interpretation id="interp7" emma:lang="de-DE" emma:confidence="0">
                  <emma:literal>Trankaction</emma:literal>
                </emma:interpretation>
                <emma:interpretation id="interp8" emma:lang="de-DE" emma:confidence="0">
                  <emma:literal>Trankaction</emma:literal>
                </emma:interpretation>
                <emma:interpretation id="interp9" emma:lang="de-DE" emma:confidence="0">
                  <emma:literal>Trankaction</emma:literal>
                </emma:interpretation>
              </emma:one-of>
            </emma:emma>
          </inkml:annotationXML>
          <inkml:trace contextRef="#ctx0" brushRef="#br0" timeOffset="3304.189">4201-459 11734,'0'0'6925,"0"0"-5129,0 0 320,70 0-321,36-36-833,35 1-385,1-1-384,-2 36 63,-34-35-256,-34 35-1154,-38 0-2245,-34 0-4872</inkml:trace>
          <inkml:trace contextRef="#ctx0" brushRef="#br0" timeOffset="3496.2">4624-247 17441,'0'107'3655,"36"-37"-1667,-1 35-321,0-34-1090,1 34-384,-36-34-193,0-35-2437,34-2-7951</inkml:trace>
          <inkml:trace contextRef="#ctx0" brushRef="#br0" timeOffset="4216.2412">5083 177 7310,'0'-35'6348,"0"-1"-2693,0 36-1603,0 0-513,35 0-257,1 0-448,-1 36-129,1-1-320,-2-35 320,2 34 1,-36-34 384,0 0 256,0 0-512,0 0-385,0-69-129,-36 33-320,2-35 64,34 37 1,0-2-963,0 1-1924,34 35-2692,2 0-10709</inkml:trace>
          <inkml:trace contextRef="#ctx0" brushRef="#br0" timeOffset="4743.2713">5577 72 8977,'0'0'2629,"0"-37"0,0 37-1090,0 0-641,0-34-193,-36 34 193,2 0-321,34 34 833,-36 3 1,36-3-192,0 2-514,0-1-192,0-35-193,36 0-127,-2 0 63,2-35-192,-36-1-256,36 2-129,-36-3 321,0 37 257,0 0-449,0 0 320,0 37 321,0-3-65,0-34-63,35 0 0,0 0-193,1 0 0,-1 0 0,1 0-384,-36-34-1,34 34 65,-34 0 192,36 0 0,-36 34 128,0 2 385,36-1-192,-36-1-385,34 2 192,2-36-256,-2 0-1924,2-36-5194</inkml:trace>
          <inkml:trace contextRef="#ctx0" brushRef="#br0" timeOffset="5208.2979">6106 35 4039,'-70'-34'2180,"70"34"-1667,0 0-769,0 0-962,36-36 769,-36 36 705,0 0 2502,34 0 1474,-34 0-962,0-35-1026,0 35-641,0 0-192,0 0 385,0 0-706,0 0-129,-34 0-63,34 35-705,0 1-129,34-36-128,2 34-1,0-34 65,-36 0 65,35 0-65,-35 0 320,0 0 129,0 37 0,0-37-257,0 34 1,0-34-193,0 36 64,0-36 0,0 35-192,0-35 64,35 0-1,-35 0-961,0 0-1538,0 0-2630,0 0-11671</inkml:trace>
          <inkml:trace contextRef="#ctx0" brushRef="#br0" timeOffset="6120.3501">6601 72 2949,'0'0'5387,"36"0"-514,-36-37-1603,0 37-897,-36 0-963,36 0-191,-36 0-706,2 0-64,-2 37-65,2-37 1,-2 34-64,36-34-257,36 36 192,-2-36-192,2 0 129,34-36-65,-34 36 0,-1-34 1,-35 34-1,0 0 64,0 0-192,0 34 0,0 2 0,35-1 64,36-1 257,-36-34-257,36 0 257,-35-34-257,-36-37-898,0 37-3847</inkml:trace>
          <inkml:trace contextRef="#ctx0" brushRef="#br0" timeOffset="7888.4512">7202-140 8849,'0'-36'6925,"0"36"-4296,-36 0-1026,0 0-898,2 36-63,-2-2-65,36 37 256,0-35-191,0 35-194,36-37 129,-2 2-256,38-36-129,-37 0-192,0 0-1987,-35 0-7504</inkml:trace>
          <inkml:trace contextRef="#ctx0" brushRef="#br0" timeOffset="8303.4749">7519-70 32767,'-70'-70'-13531,"34"70"16161,36 0-2566,36 0 192,34 0-833,0 34-6861</inkml:trace>
          <inkml:trace contextRef="#ctx0" brushRef="#br0" timeOffset="8167.4672">7378-778 9105,'35'142'6028,"1"-36"-1604,0 70-2180,-2 2-1282,2-37-641,-2 0-321,2-70-1603,-36-37-6220</inkml:trace>
          <inkml:trace contextRef="#ctx0" brushRef="#br0" timeOffset="8702.4978">7837-318 14812,'-35'-36'192,"35"36"-641,0 36-4424</inkml:trace>
          <inkml:trace contextRef="#ctx0" brushRef="#br0" timeOffset="8564.4899">7872-106 7117,'36'0'8849,"-1"0"-4296,-35 71-2245,35-1-705,1 1-1025,-36 34-322,0-69-384,0-1-2694,0-35-10130</inkml:trace>
          <inkml:trace contextRef="#ctx0" brushRef="#br0" timeOffset="9000.5148">8296 1 4103,'0'0'8016,"0"0"-3912,0 0-1603,0 0-834,-36 0-577,36 0-641,-34 0 64,-2 0 384,36 34 193,0 3 65,0-3-450,0 2-192,0-1-128,36-35-193,-2 0 65,2 0 127,-36-35-832,35-35-899,-35 33-1346,0-33-3078</inkml:trace>
          <inkml:trace contextRef="#ctx0" brushRef="#br0" timeOffset="9391.5372">8473-35 10259,'0'-35'5707,"34"35"-1795,-34 0-1091,0 35-1025,36 1-899,-36-2-320,36 3-192,-36-3-385,34-34 128,38 0-256,-2-34-513,36-37 64,-35 35 513,-1 1 256,0 35 898,-34 35 385,0 35-321,-2-33-897,38-3-257,33-34-642,1-34-2243,0-3-7054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2:03.710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5C469B79-A907-4BE4-B024-1F816236EA3B}" emma:medium="tactile" emma:mode="ink">
          <msink:context xmlns:msink="http://schemas.microsoft.com/ink/2010/main" type="inkDrawing" rotatedBoundingBox="7258,13993 10849,12678 11135,13460 7544,14776" semanticType="callout" shapeName="Other">
            <msink:sourceLink direction="with" ref="{F7D819FA-EF8F-47E4-9408-BC8C6437659D}"/>
            <msink:sourceLink direction="with" ref="{0921E0B4-ED98-4B31-9348-CF3FBBA9D8A3}"/>
          </msink:context>
        </emma:interpretation>
      </emma:emma>
    </inkml:annotationXML>
    <inkml:trace contextRef="#ctx0" brushRef="#br0">3457 0 5386,'0'0'5066,"0"0"-2245,0 0-1218,0 0-128,0 52-193,0-52 1,-51 50-193,51 2-128,0-2-129,0 2-127,-50-3-193,50 4-193,0-4 65,-51 3 0,51-1-193,-50 0-64,50 0 193,-52 0-64,1 1-1,1-3-128,-1 53 1,-51-50 1345,1 50-1153,-2-51-129,53 0 1,-1-1-65,1-50-64,-2 51 0,1-51 0,-50 51 129,49-51 63,2 0-128,-1 0-128,-50 51 193,49-51-193,2 0 0,-1 0-64,-1 0 192,3 0 0,-3 0 65,2 0-258,-53 0 194,54 0-65,-3 0-64,-49 51 0,101-51 0,-52 0 128,3 0-192,-3 0 128,0 0-128,-49 0 256,52 0-128,-55 0 65,55 51-65,-3-51 0,1 0 128,1 0-192,50 0 64,-52 51 129,3-51-129,-3 0-64,1 0 128,-51 0-64,51 0 65,51 0-194,-50 52 194,-1-52-65,51 0 64,-50 0 0,50 0 1,0 0-65,-52 0 0,52 0 64,0 0 0,-51 0 1,51 0-194,0 0 258,-50 0-386,50 0 258,0 0-130,0 0 65,-51 49 65,51-49-130,0 0 130,0 0-130,0 0 130,0 0-130,0 0 130,0 0-65,0 0 0,-50 52 0,50-52 64,0 0 0,0 0-64,-52 50-64,52-50-65,0 0-1345,0 0-1476,0 0-5066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2:09.117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34F37BEE-B2C8-4BF3-8EB5-E719E26BEF99}" emma:medium="tactile" emma:mode="ink">
          <msink:context xmlns:msink="http://schemas.microsoft.com/ink/2010/main" type="inkDrawing" rotatedBoundingBox="7881,13803 8376,14674 7898,14945 7403,14074" shapeName="Other">
            <msink:destinationLink direction="with" ref="{8CDAC556-7EA0-472C-AFF4-500E6F58633A}"/>
          </msink:context>
        </emma:interpretation>
      </emma:emma>
    </inkml:annotationXML>
    <inkml:trace contextRef="#ctx0" brushRef="#br0">407 1172 7181,'0'0'6541,"0"0"-2694,0 0-1602,0 0-642,0 0-706,0 0-512,0 51 64,-51 0-128,1 51-1,50-51 129,-52 0 64,52 1 0,-51 49-192,51-101 192,0 50-193,0-50 65,0 52-64,0-52-193,0 0-64,0 0 128,0 0-63,0 0 63,0 0 129,0 0-193,0 0-192,0 0 256,0 0-320,0 0 128,0 0-64,0 0 64,0 0 0,0 0 0,0 0 64,0 0-128,0 0 128,0 0-128,0 0 0,0 0 0,0 0 128,51 0 0,-51 0 0,0 0-64,52 0 64,-52 0 64,0 50 65,50-50-193,-50 0-65,51 0 194,-51 52-65,50-52-64,1 49 0,1-49 64,-2 0-64,1 52 192,1-52-256,-3 0 128,3 50-128,-2-50 192,-50 50-63,51-50-65,-51 0 128,0 0 0,0 0-64,0 0 64,0 0 129,0 0-65,0 0 65,0 0-257,0 0 256,0 0-127,0 0-1,0 0 0,0 0 0,0 0-64,0 0 129,0-50-257,0 50 64,-51-50 64,1-2-128,50-49 64,-52 51 64,3-52-128,-3 50-65,52 3 129,-51-54 65,51 52-65,0 51 0,-50-51 0,50 51-65,0-51 130,-52 51-65,52 0 0,0-51-65,0 51 130,0 0-65,0 0 0,0 0 64,0 0 0,0 0-257,0 0 129,-51 0 64,51 0-256,0 0-1,0 51 193,0 0 64,0 51 64,51-51-128,-51 50 64,52-49 193,-2-2-258,-50 2 65,0-52 0,0 0 0,0 0 193,0 0 192,0 0-257,0-52-192,-50 2 64,50-2 0,-52 3-129,52-54 194,0 52-258,-51 0 193,51 51 0,0 0-128,0 0-193,0 0 193,0 51 64,51 0 128,-51 0-128,0 1 64,52-3 0,-52-49 0,0 0 192,0 0-256,0 0 192,0 0-63,50 0-386,-50-49 64,0 49 129,0-52 128,0 52-64,0 52-192,0-3 384,0 3 0,0-2 0,0 2-192,0-52 128,0 0 0,0 0 193,51-52-193,-51-50-192,0 53 0,0-3 192,0 1-193,-51 0 129,51 51 65,-50 0-194,50 0 1,-52 0-64,52 51 256,-51-51-192,51 51 128,0-51-129,0 0 65,0 0 128,0 0 65,0 0-194,0-51 65,0 51 0,0-51 65,0 51-65,0 0 128,-50 0-385,50 0 129,0 0 64,-51 51 0,51-51 64,0 0-193,0 51 193,0-51-256,0 0 128,0 0 128,0 0 0,0 0 0,0 0 0,51 0 0,-51 52 0,0-3 64,50 53 64,-50-50-192,0-2 128,51-50 0,1 52 0,-52-52 129,50 0-65,-50-52-128,51 2 128,-51-2-128,0 52 128,0 0-128,0 0 65,0 0-130,0 0-127,0 0 64,0 0 64,52 52 256,-52-2 65,0 2-129,49-52-64,-49 49 64,0-49-128,52 0 128,-52 0 65,0 0-193,0 0-1090,0 0-1026,0 0-9362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2:06.478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8CDAC556-7EA0-472C-AFF4-500E6F58633A}" emma:medium="tactile" emma:mode="ink">
          <msink:context xmlns:msink="http://schemas.microsoft.com/ink/2010/main" type="inkDrawing" rotatedBoundingBox="7480,14052 10900,12780 11152,13455 7732,14727" semanticType="callout" shapeName="Other">
            <msink:sourceLink direction="with" ref="{34F37BEE-B2C8-4BF3-8EB5-E719E26BEF99}"/>
            <msink:sourceLink direction="with" ref="{0921E0B4-ED98-4B31-9348-CF3FBBA9D8A3}"/>
          </msink:context>
        </emma:interpretation>
      </emma:emma>
    </inkml:annotationXML>
    <inkml:trace contextRef="#ctx0" brushRef="#br0">457 1681 7951,'0'0'3591,"0"0"-1283,-50 0-577,50 0 1,0 0-321,0 0-1,0-50 1,0 50-385,0 0-257,0-52-192,0 52-448,0 0-1,0 0-128,50 0 128,-50-49 0,51 49 257,1 0-192,-2 0-65,-50-52 128,51 52-63,1 0-1,-3 0 0,3 0-192,-2 0 65,1 0 127,1 0-64,-3 0-64,3 0 257,0 0-193,-3 0-128,3 0 257,-3 0-129,3 0 0,0 0-64,-3 0 0,3 0 1,-1 0 127,-1 0-256,2 0 192,-3 0-128,3 0 128,-52 0-128,51-51 193,-1 51-257,2 0 128,-3 0-64,3-51 128,49 51-256,-49 0 128,-1-51 128,-1 51 0,1 0-128,-1-51 64,2 51 0,-1-51 0,-1 51 1,1-51-65,1 51 128,-52-50-321,50-1 258,1 51-1,-1-51 0,2 0-128,-1 51 128,-1-51-64,-50 51 0,51-52-64,-51 2 64,50 50 192,2-52-320,-52 52 128,51-49 64,-51 49 0,50-52-64,-50 1-64,51 51 128,-51 0-64,0-51-64,52 51 256,-52-51-256,0 51 64,50-51 64,-50 51-128,51-52 128,-51 52-64,0-49-64,50 49 192,-50-53-63,0 53-65,51 0-65,-51-49 130,0 49-65,0-52 64,0 52-64,52-50 64,-52 50 64,0 0-128,0-52 128,0 52-192,0 0 64,0 0 128,0 0 1,0 0-129,0 0 64,0 0-64,0 0 0,0 0-193,0 0 129,0 0-64,-52 52 64,52-2 64,0 2 64,-51-3-128,51 53 64,-50-50 0,-1-1 64,51 51-64,-50-51 64,-2 1 0,1-3-64,1 3 0,-1-2 129,51-50-129,-52 52 0,2-1 128,-1-51-128,1 51 0,-1-51-64,-1 0 192,2 51-64,50-51-64,-51 0 0,1 0-64,-2 0 64,52 51 0,-51-51 0,1 0 0,-1 0 64,-1 0-128,52 0 128,-50 0-128,-1 0 128,1 50-64,-1-50-64,-1 0 64,2 0 192,-1 0-192,-1 0-64,3 51-64,-3-51 256,-49 0-128,49 0 0,3 0 64,49 51-128,-52-51 64,2 0 64,-1 0-64,-1 0-64,3 0 64,-3 51 0,0-51 0,52 0 0,-49 0 0,-3 0 0,3 51 64,49-51 65,-52 0-129,0 0-65,3 0 65,-3 51 0,52-51 0,-51 0 193,51 0-257,-50 51 128,50-51 0,-52 0 0,52 0-64,-49 0 0,49 52-64,-52-52 128,52 0-128,-51 49 64,51-49 0,0 0 0,-50 0 0,50 0 192,-52 0-192,52 52-64,0-52 128,-51 0-64,51 0 0,-50 0 0,50 0 0,0 0 129,-51 0-194,51 0 130,0 50-130,-50-50 65,50 0 129,0 0-258,-52 0 322,52 0-257,0 0 64,0 0 0,-51 0 64,51 0 0,0 0-64,0 0 0,0 0 64,0 0-128,0 0 0,0 0 64,0 0-64,0 0 0,0 0 64,0 0-65,0-50 130,0 50-130,0 0 130,0 0-65,0 0-385,0 0-1026,0 0-1218,0 0-2757,0 0-9619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3:52.269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EA0B5D03-C91F-4DB2-9A71-D668EB413DAB}" emma:medium="tactile" emma:mode="ink">
          <msink:context xmlns:msink="http://schemas.microsoft.com/ink/2010/main" type="inkDrawing" rotatedBoundingBox="948,10588 4902,9853 5267,11817 1313,12551" hotPoints="5240,10918 3259,12168 971,11662 2953,10411" semanticType="enclosure" shapeName="Ellipse"/>
        </emma:interpretation>
      </emma:emma>
    </inkml:annotationXML>
    <inkml:trace contextRef="#ctx0" brushRef="#br0">1114-202 9874,'0'0'4489,"-49"0"-1924,-3-52-1411,1 52-512,51 0 63,-50 0 128,-2 0-127,-49 0-65,50 52-64,1-52-64,-2 0 193,-49 0-129,50 50-129,-51-50 65,51 0-256,1 52-129,-1-52 0,-1 51-192,2-51 64,-1 0 64,51 0 65,-50 0 127,-1 51-128,-1-51 65,52 0 63,-50 0-256,-1 0 64,51 51-64,-52-51 65,52 0-1,-49 50 64,-3-50-128,52 0 128,-50 51-64,50-51 65,-51 0-1,51 51-128,-52-51 128,52 51 0,-49-51 1,-3 51 63,0-51-128,52 51-64,-49-51 192,49 52-127,-52-3 63,52 3-64,-49-52 64,49 50 0,0 2-64,0-2-64,-52-50 193,52 52-129,0-3-64,0 4 192,0 48-256,0-51 128,0-1-128,0-49 64,0 53 0,0-4 64,52-49-256,-3 52 320,3-2-256,49-50 192,-49 52-64,49-52 128,-50 50-128,51-50 0,-53 52-64,3-52 64,49 0 0,-49 49 64,49-49-128,-50 0 128,51 0-64,-51 0 0,50 0-64,1 0 128,-51-49-128,50 49 64,1 0 0,-1 0 128,2 0-63,-2 0-130,0 0 65,1 0 65,1 0-130,48 0 258,-48 0-193,-2-52 0,0 2-64,-49 50 64,49-52 128,0 2 0,2-2-128,-1 3 128,-1-4-63,-50-46-65,51 47 64,-1 3 64,-50-4-64,-1 4-64,53-3-64,-53 2 64,1-2 128,-51-50-64,50 53 65,-50-3-194,52 1 65,-52 0 129,0 0-129,0 0 320,0-50-320,0 50-64,0 0 257,0 0-193,-52-51 64,52 50-64,-50 3 0,-1-4 192,1-48-128,-1 101-64,-51-50 193,1-2-258,-2 2 258,2 50-193,0 0 0,-52 0 0,0 0 64,0 0 0,0 0-64,1 0 0,1 0-64,48 50 64,1-50 64,1 52-320,50 50-642,1-53-1090,-2 4-2821,52 48-14043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25:43.333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4DAD1084-1EBD-4C5B-94CE-9DFF489C1503}" emma:medium="tactile" emma:mode="ink">
          <msink:context xmlns:msink="http://schemas.microsoft.com/ink/2010/main" type="inkDrawing" rotatedBoundingBox="8584,5242 13137,5221 13143,6329 8589,6349" semanticType="callout" shapeName="Other">
            <msink:sourceLink direction="with" ref="{F4925E6C-D0BE-45D6-93A9-5D2ACF9EFDD1}"/>
          </msink:context>
        </emma:interpretation>
      </emma:emma>
    </inkml:annotationXML>
    <inkml:trace contextRef="#ctx0" brushRef="#br0">-5 989 7758,'0'0'3335,"0"-36"-834,0 1-642,0-1-640,0 36-193,0-71-65,35 37-63,36-37 0,-35 1 128,70-1-706,-2-34 386,74-2-321,33 2-1,72-2-127,35 37-65,35 34-128,35 1-64,35 70 128,2 71 1,-37 35-322,-71 1-255,-34 33-65,-107 3-257,1-73-961,-35 2-2309,-2 0-7630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2:58.858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F7D819FA-EF8F-47E4-9408-BC8C6437659D}" emma:medium="tactile" emma:mode="ink">
          <msink:context xmlns:msink="http://schemas.microsoft.com/ink/2010/main" type="inkDrawing" rotatedBoundingBox="919,14315 7320,13274 7749,15913 1348,16954" semanticType="enclosure" shapeName="Other">
            <msink:sourceLink direction="with" ref="{8C8C9F38-B207-4795-9E79-C3BC462D38C7}"/>
            <msink:destinationLink direction="with" ref="{5C469B79-A907-4BE4-B024-1F816236EA3B}"/>
          </msink:context>
        </emma:interpretation>
      </emma:emma>
    </inkml:annotationXML>
    <inkml:trace contextRef="#ctx0" brushRef="#br0">4219 407 7053,'-101'-52'2180,"49"52"-448,52 0-1,-50 0-577,-1 0-705,-1 0 192,3 0 129,-53 0 127,51 0-63,-50 0-513,-52 0-65,52 52 65,-3-52 128,-46 49-129,98-49-63,-49 52 127,49-52-255,-49 0-1,49 50 0,-49 2-192,0-52 192,49 50-64,-49 2 65,50-52-193,-51 49 192,51 3 257,1-52-129,-51 50 65,49 0-193,-49 2 64,-2-3 65,2 3-193,51-2 257,-1 2-129,-51-2 193,51-50-193,1 102 65,-1-50-129,-1-3 128,-49 3-63,49 50-129,3-51-64,-3 0 0,2 0 128,-1-1-128,51 1 0,-52 0 192,52 0-128,0 51 1,-49-50-130,49-3 130,0 3-65,0-2 0,49 2-65,3-2 130,-52 2 63,101-3-321,-49 4 386,-3-4-321,3 1 256,49-50-321,-49 52 450,49-3-257,0-49 0,-49 53-64,49-53 64,-50 0 64,51 49-128,-51-49 64,50 52 0,-49-52 0,49 0 0,0 50 0,-49-50 0,49 0 192,-49 0-256,49 0 128,-51 52-128,1-52 128,50 0-64,-49 0 0,-2 50 0,1-50 0,1 0-64,49 0 192,-49 0-128,-3 0 0,52 0 0,-49 0 64,0 0 1,-3 0-65,3 0 192,-1 0-192,51 0-64,-53 0 64,3 0 0,-1 0 64,-1 0-128,2 0 64,-3-50 0,3 50 0,-1 0 64,-1 0 64,2 0-192,-1-52 128,-1 52-128,1 0 128,-1 0-128,2-50 128,-1 50-128,-1 0 64,1 0 64,1 0-64,-2-52-64,51 52 128,-50 0 64,1-49-256,-2 49 128,1 0-64,-1-53 128,1 53-128,51 0 128,-51-49-128,50 49 64,1-52 0,-51 52 64,50-50-64,3 50 0,-55 0 0,52-49 0,-49 49 0,0-53 0,49 53 0,0-49-64,-49 49 192,49-52-64,0 52-64,-49-50-64,49-2 128,-50 52-128,51-50 128,-51-2 1,50 3-1,-51-3-128,53 2 64,-53-2 0,1 1 128,1 0 0,-2 0 0,-50 1-192,51-1 321,-51 0-129,0 0 0,0-51 0,0 50 1,0 3-129,0-3 64,0 2-64,0-2 0,-51 2 128,51-2-128,-50 2 192,50-2-320,-52 3 64,1-3 0,1 2 64,-1 0 0,-1 50-64,2-52 128,-1 3-64,1 49 0,-1 0 64,-1-52-192,2 52 192,-1 0-64,-1-50 128,3 50-128,-3 0 0,2 0-64,-53-52 128,54 52-128,-3 0 64,2 0 64,-1 0-128,-50 0 256,49 0-192,0-50-64,3 50 64,-52 0 0,49 0 0,-49 0 64,49 0-64,1 0 0,1 0-64,-2 0 128,3-52-128,-3 52 128,52 0-128,-51 0 128,1 0-64,-2 0 65,52 0-65,-51 0 64,51 0 64,-50 0 0,50 0-128,-51 0 64,51 0 129,-50-49-65,50 49-128,-52 0 0,52 0 0,0 0 64,-51 0 0,51 0-128,-50 0 192,-1 0 1,1 0-129,50 0 128,-52 0 64,1 0-192,1 0 128,-1 0-128,-1 0 64,2 0 129,50 0-129,-51 0 128,1 0-128,-1 0-128,-1 0 64,2 0-384,-1 0-1989,-1 0-4039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3:11.235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C6E8AB15-7E82-46DB-92FF-286A167A8315}" emma:medium="tactile" emma:mode="ink">
          <msink:context xmlns:msink="http://schemas.microsoft.com/ink/2010/main" type="inkDrawing" rotatedBoundingBox="11724,4310 18125,3269 18554,5908 12153,6949" hotPoints="18629,4768 15400,6359 11897,5527 15127,3935" semanticType="underline" shapeName="Ellipse">
            <msink:sourceLink direction="with" ref="{C04BEF1D-FE0B-459C-BA10-FFB53FB2CE2B}"/>
            <msink:destinationLink direction="with" ref="{1E30DBD4-BED8-4852-9A14-77A1C29382A2}"/>
          </msink:context>
        </emma:interpretation>
      </emma:emma>
    </inkml:annotationXML>
    <inkml:trace contextRef="#ctx0" brushRef="#br0">4219 407 7053,'-101'-52'2180,"49"52"-448,52 0-1,-50 0-577,-1 0-705,-1 0 192,3 0 129,-53 0 127,51 0-63,-50 0-513,-52 0-65,52 52 65,-3-52 128,-46 49-129,98-49-63,-49 52 127,49-52-255,-49 0-1,49 50 0,-49 2-192,0-52 192,49 50-64,-49 2 65,50-52-193,-51 49 192,51 3 257,1-52-129,-51 50 65,49 0-193,-49 2 64,-2-3 65,2 3-193,51-2 257,-1 2-129,-51-2 193,51-50-193,1 102 65,-1-50-129,-1-3 128,-49 3-63,49 50-129,3-51-64,-3 0 0,2 0 128,-1-1-128,51 1 0,-52 0 192,52 0-128,0 51 1,-49-50-130,49-3 130,0 3-65,0-2 0,49 2-65,3-2 130,-52 2 63,101-3-321,-49 4 386,-3-4-321,3 1 256,49-50-321,-49 52 450,49-3-257,0-49 0,-49 53-64,49-53 64,-50 0 64,51 49-128,-51-49 64,50 52 0,-49-52 0,49 0 0,0 50 0,-49-50 0,49 0 192,-49 0-256,49 0 128,-51 52-128,1-52 128,50 0-64,-49 0 0,-2 50 0,1-50 0,1 0-64,49 0 192,-49 0-128,-3 0 0,52 0 0,-49 0 64,0 0 1,-3 0-65,3 0 192,-1 0-192,51 0-64,-53 0 64,3 0 0,-1 0 64,-1 0-128,2 0 64,-3-50 0,3 50 0,-1 0 64,-1 0 64,2 0-192,-1-52 128,-1 52-128,1 0 128,-1 0-128,2-50 128,-1 50-128,-1 0 64,1 0 64,1 0-64,-2-52-64,51 52 128,-50 0 64,1-49-256,-2 49 128,1 0-64,-1-53 128,1 53-128,51 0 128,-51-49-128,50 49 64,1-52 0,-51 52 64,50-50-64,3 50 0,-55 0 0,52-49 0,-49 49 0,0-53 0,49 53 0,0-49-64,-49 49 192,49-52-64,0 52-64,-49-50-64,49-2 128,-50 52-128,51-50 128,-51-2 1,50 3-1,-51-3-128,53 2 64,-53-2 0,1 1 128,1 0 0,-2 0 0,-50 1-192,51-1 321,-51 0-129,0 0 0,0-51 0,0 50 1,0 3-129,0-3 64,0 2-64,0-2 0,-51 2 128,51-2-128,-50 2 192,50-2-320,-52 3 64,1-3 0,1 2 64,-1 0 0,-1 50-64,2-52 128,-1 3-64,1 49 0,-1 0 64,-1-52-192,2 52 192,-1 0-64,-1-50 128,3 50-128,-3 0 0,2 0-64,-53-52 128,54 52-128,-3 0 64,2 0 64,-1 0-128,-50 0 256,49 0-192,0-50-64,3 50 64,-52 0 0,49 0 0,-49 0 64,49 0-64,1 0 0,1 0-64,-2 0 128,3-52-128,-3 52 128,52 0-128,-51 0 128,1 0-64,-2 0 65,52 0-65,-51 0 64,51 0 64,-50 0 0,50 0-128,-51 0 64,51 0 129,-50-49-65,50 49-128,-52 0 0,52 0 0,0 0 64,-51 0 0,51 0-128,-50 0 192,-1 0 1,1 0-129,50 0 128,-52 0 64,1 0-192,1 0 128,-1 0-128,-1 0 64,2 0 129,50 0-129,-51 0 128,1 0-128,-1 0-128,-1 0 64,2 0-384,-1 0-1989,-1 0-4039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3:34.869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 contextRef="#ctx0" brushRef="#br0">49-1 15389,'-50'0'2886,"50"0"-1347,0 0-1283,0 0-641,50 0-1089,-3 0-11928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3:47.574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EDA6C6DB-213B-403C-9B8F-C0EC9379B87C}" emma:medium="tactile" emma:mode="ink">
          <msink:context xmlns:msink="http://schemas.microsoft.com/ink/2010/main" type="inkDrawing" rotatedBoundingBox="8690,14229 10862,12684 11172,13120 9000,14665" semanticType="callout" shapeName="Other">
            <msink:sourceLink direction="with" ref="{0921E0B4-ED98-4B31-9348-CF3FBBA9D8A3}"/>
            <msink:sourceLink direction="with" ref="{02457C65-7D7C-4218-8B5D-2E1E52F16515}"/>
          </msink:context>
        </emma:interpretation>
      </emma:emma>
    </inkml:annotationXML>
    <inkml:trace contextRef="#ctx0" brushRef="#br0">7 1475 9682,'-50'52'3078,"50"-52"-1154,0 0 64,0 0-257,50 0-705,1 0-257,50 0-63,-49 0-450,49 0 129,0-52-64,3 2-129,-3 50-64,0-52 0,-49 52 193,49-50-321,0 50-64,0-52 256,-49 3-192,49 49 64,-49-50-64,49-2 65,-50 2-1,51-2 64,-51 3-64,-51-4 0,50 4-64,-50-3 193,51 2-193,-51-2-65,50 2 130,2-2-65,-52 1 64,51 1-128,-51-52-1,50 51 130,-50 0-130,51 51 65,-1-51 0,-50 1 0,0 50 129,52-51-193,-1 0 64,-51 51 128,50-52-192,-50 1 64,0 51 128,0 0 321,0 0-449,0 0 192,0 0-384,0 0 256,0 0-64,0 0-64,0 0 128,0 51-64,0 1 64,0-1 0,0 0-128,-50 50 64,-1-50 192,51 0-192,-52 51 129,2-52-129,-1 1-65,1-51 322,-53 52-257,53-2 0,-51 2 0,50-2-64,-51 2 128,51-3-64,-50 4 0,49-4 64,-49-49-64,49 52 64,-49-52-256,49 50 384,-49-50-256,52 52 256,-55-52-384,55 0 192,-3 50-64,52-50 192,-49 0-192,-3 0 128,52 0-64,0 0-64,-52 0-64,52 0 128,0 49-193,0-49 193,0 0-64,52 0 0,0 0 192,49 0 65,52-49-129,-52-1 0,52-2 0,-1 2-64,-50-51-64,-1 48 128,0-48 64,-49 51-128,49-52-64,0-1 128,-49 53-64,49-52 129,-50 0-129,-1 51 0,-50 1 0,52-1 128,-52 0-128,0 51 128,0-52-128,0 52-64,0 0-64,0 0 128,0-51 64,0 51-128,0 0 192,0 0-64,0 0 193,0 0-321,0 0 64,0 0-129,0 0 1,0 0 128,0 0 192,51 0-63,-51 0-193,0 0 384,0 0-256,0 0 65,0 0-1,0 0-192,0 0-129,0 0 193,0 0-128,0 0 128,0 0 0,0 0 64,0 0-64,0 0 64,0 0 65,0 0-1668,0 0-2245,0 0-9040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3:58.980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44D0902A-9820-4EBA-AAAD-1FB9728FF51D}" emma:medium="tactile" emma:mode="ink">
          <msink:context xmlns:msink="http://schemas.microsoft.com/ink/2010/main" type="inkDrawing"/>
        </emma:interpretation>
      </emma:emma>
    </inkml:annotationXML>
    <inkml:trace contextRef="#ctx0" brushRef="#br0">-3 844 7887,'0'53'6027,"0"-53"-3975,0 0 64,0 0-641,0 0-192,52 0-257,-1-53-321,-51 53 64,50-49 1,1-3-450,-1 2-127,2 50-65,-1-52 0,50-50-128,-49 53 129,-2-3-1,1 1 0,-1-51-64,1 51-128,-51 0 64,52 1 0,-52-1 192,0 0-63,0 51-129,0-51 128,0 51 64,0 0-128,0 51 1,0 0 255,50 101-127,-50 1-1,51-1 0,-51 2-192,52-3 257,-3-98-834,-49-4-2886,0-49-12504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07.343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818B8579-37FF-4F69-AC4F-BF1043C22F37}" emma:medium="tactile" emma:mode="ink">
          <msink:context xmlns:msink="http://schemas.microsoft.com/ink/2010/main" type="writingRegion" rotatedBoundingBox="16444,816 19392,846 19385,1567 16436,1537">
            <msink:destinationLink direction="with" ref="{E75C9F56-4389-4608-B5E8-808F8F9E7483}"/>
          </msink:context>
        </emma:interpretation>
      </emma:emma>
    </inkml:annotationXML>
    <inkml:traceGroup>
      <inkml:annotationXML>
        <emma:emma xmlns:emma="http://www.w3.org/2003/04/emma" version="1.0">
          <emma:interpretation id="{A69B0A2A-F6BE-4F17-8B44-EFEC1D6E3A11}" emma:medium="tactile" emma:mode="ink">
            <msink:context xmlns:msink="http://schemas.microsoft.com/ink/2010/main" type="paragraph" rotatedBoundingBox="16444,816 19392,846 19385,1567 16436,15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A2667D0-65AA-426A-884C-C4DC1B463352}" emma:medium="tactile" emma:mode="ink">
              <msink:context xmlns:msink="http://schemas.microsoft.com/ink/2010/main" type="line" rotatedBoundingBox="16444,816 19392,846 19385,1567 16436,1537"/>
            </emma:interpretation>
          </emma:emma>
        </inkml:annotationXML>
        <inkml:traceGroup>
          <inkml:annotationXML>
            <emma:emma xmlns:emma="http://www.w3.org/2003/04/emma" version="1.0">
              <emma:interpretation id="{893DA3F7-B046-4CA1-ABA2-F5304CA770A2}" emma:medium="tactile" emma:mode="ink">
                <msink:context xmlns:msink="http://schemas.microsoft.com/ink/2010/main" type="inkWord" rotatedBoundingBox="16444,816 19392,846 19385,1567 16436,1537"/>
              </emma:interpretation>
              <emma:one-of disjunction-type="recognition" id="oneOf0">
                <emma:interpretation id="interp0" emma:lang="de-DE" emma:confidence="0">
                  <emma:literal>1.2.1</emma:literal>
                </emma:interpretation>
                <emma:interpretation id="interp1" emma:lang="de-DE" emma:confidence="0">
                  <emma:literal>1.2.1</emma:literal>
                </emma:interpretation>
                <emma:interpretation id="interp2" emma:lang="de-DE" emma:confidence="0">
                  <emma:literal>1.2.1</emma:literal>
                </emma:interpretation>
                <emma:interpretation id="interp3" emma:lang="de-DE" emma:confidence="0">
                  <emma:literal>1.2.1</emma:literal>
                </emma:interpretation>
                <emma:interpretation id="interp4" emma:lang="de-DE" emma:confidence="0">
                  <emma:literal>1.2.1</emma:literal>
                </emma:interpretation>
              </emma:one-of>
            </emma:emma>
          </inkml:annotationXML>
          <inkml:trace contextRef="#ctx0" brushRef="#br0">0 0 21353,'0'0'2693,"0"0"-449,0 0-833,0 0-1026,0 0-642,0 0-3142,0 0-8592</inkml:trace>
          <inkml:trace contextRef="#ctx0" brushRef="#br0" timeOffset="495.0282">103-408 5771,'0'0'6412,"0"-50"-3591,0 50-1153,0-52-322,49 52-640,3-50-386,0 50 193,-3 0-128,3 0-65,49 0 129,-101 102 128,52-52-128,-52 51 193,0 2 512,-52-1 192,52 0-63,-52-1-321,3-50-449,49-51-577,0 0 128,101 0 0,-49 0 256,49 0-255,0 0-1604,-49-51-2758,-3 51-9938</inkml:trace>
          <inkml:trace contextRef="#ctx0" brushRef="#br0" timeOffset="1256.0718">1323 101 18916,'0'51'3591,"0"-51"-513,0 0-1668,0 0-704,0 0-257,0 0-385,0-51-64,50 51-2501,-50-51-5194</inkml:trace>
          <inkml:trace contextRef="#ctx0" brushRef="#br0" timeOffset="1783.102">1627 0 16479,'0'0'2245,"0"0"-129,51-51-834,-51 0-641,50 0-320,2-51-65,-52 50 1,51-49 63,-51 51-63,0 50-193,0-52 128,0 52 193,0 0-449,0 52 192,0-2 321,50 51-128,1-49 128,1 50-257,-52-51-64,50 0-1410,1 0-4169</inkml:trace>
          <inkml:trace contextRef="#ctx0" brushRef="#br0" timeOffset="-305.0175">-864 101 11221,'0'0'6669,"0"0"-4489,0-51-833,0 51-385,52-50-514,-2-52-191,1 51-1,-1 0-63,1 0-129,1-50 256,-2 49-63,-50 2-129,0-2 65,51 52 255,-51 0-255,0 0 63,0 0 129,0 102 128,0-50 128,0 100-448,0-50 63,0 0-128,50-52-576,-50 1-2374,0 0-4488</inkml:trace>
        </inkml:traceGroup>
      </inkml:traceGroup>
    </inkml:traceGroup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11.885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004B0D22-24B3-454F-9489-60022176B382}" emma:medium="tactile" emma:mode="ink">
          <msink:context xmlns:msink="http://schemas.microsoft.com/ink/2010/main" type="writingRegion" rotatedBoundingBox="22266,3214 24808,3155 24830,4087 22287,4146">
            <msink:destinationLink direction="with" ref="{96ADE3E5-D77E-416F-BEC1-DE39F0AFA623}"/>
          </msink:context>
        </emma:interpretation>
      </emma:emma>
    </inkml:annotationXML>
    <inkml:traceGroup>
      <inkml:annotationXML>
        <emma:emma xmlns:emma="http://www.w3.org/2003/04/emma" version="1.0">
          <emma:interpretation id="{18967E96-CF0E-453C-A496-1CAF45FF1DCD}" emma:medium="tactile" emma:mode="ink">
            <msink:context xmlns:msink="http://schemas.microsoft.com/ink/2010/main" type="paragraph" rotatedBoundingBox="22266,3214 24808,3155 24830,4087 22287,414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8964CDE-63A8-40A8-A253-6B10B4621CA1}" emma:medium="tactile" emma:mode="ink">
              <msink:context xmlns:msink="http://schemas.microsoft.com/ink/2010/main" type="line" rotatedBoundingBox="22266,3214 24808,3155 24830,4087 22287,4146"/>
            </emma:interpretation>
          </emma:emma>
        </inkml:annotationXML>
        <inkml:traceGroup>
          <inkml:annotationXML>
            <emma:emma xmlns:emma="http://www.w3.org/2003/04/emma" version="1.0">
              <emma:interpretation id="{68B0CDA3-CA41-4978-9454-E79B1C3740E2}" emma:medium="tactile" emma:mode="ink">
                <msink:context xmlns:msink="http://schemas.microsoft.com/ink/2010/main" type="inkWord" rotatedBoundingBox="22266,3214 24808,3155 24830,4087 22287,4146"/>
              </emma:interpretation>
              <emma:one-of disjunction-type="recognition" id="oneOf0">
                <emma:interpretation id="interp0" emma:lang="de-DE" emma:confidence="0">
                  <emma:literal>1.2.2</emma:literal>
                </emma:interpretation>
                <emma:interpretation id="interp1" emma:lang="de-DE" emma:confidence="0">
                  <emma:literal>1.2.2</emma:literal>
                </emma:interpretation>
                <emma:interpretation id="interp2" emma:lang="de-DE" emma:confidence="0">
                  <emma:literal>1.2.2</emma:literal>
                </emma:interpretation>
                <emma:interpretation id="interp3" emma:lang="de-DE" emma:confidence="0">
                  <emma:literal>1.2.2</emma:literal>
                </emma:interpretation>
                <emma:interpretation id="interp4" emma:lang="de-DE" emma:confidence="0">
                  <emma:literal>1.2.2</emma:literal>
                </emma:interpretation>
              </emma:one-of>
            </emma:emma>
          </inkml:annotationXML>
          <inkml:trace contextRef="#ctx0" brushRef="#br0">-2 693 7823,'0'0'7566,"0"0"-4488,0-52-705,52 2-1283,-52-2-321,0 1-128,50 0-128,-50 0-449,51 0 65,-51 0 63,52 0-256,-3-51 128,-49 51-128,52-1 256,-52 52 129,0-50 64,0 50 64,0 0 128,0 0-513,0 50 0,0 2 321,0 50-193,50 0 129,-50 0-257,0 0 128,51 1 1,-51-1-1604,0-52-3334,0-50-13659</inkml:trace>
          <inkml:trace contextRef="#ctx0" brushRef="#br0" timeOffset="313.0179">760 743 21032,'0'0'3142,"0"0"-641,52 0-1475,-52 0-898,0 0-1346,0 0-3976,52-50-14107</inkml:trace>
          <inkml:trace contextRef="#ctx0" brushRef="#br0" timeOffset="985.0563">812 235 7951,'0'-102'4168,"0"51"-706,0-1-961,0 2-1154,0-2-1,0 52-576,52 0-514,-52 0-127,49 0 320,3 0-65,-1 52-191,-1-2-65,2 2 321,-52-1-65,0 0 65,49 0 0,-49 50-64,0-50 0,0 0 64,-49 0 64,49 0 0,0 1-129,0-3-127,0 3-65,0-2-64,0-50-63,49 52 63,54-52 128,-1 0 65,-53 0-193,3 0-1667,-1 0-3078,-51 0-11606</inkml:trace>
          <inkml:trace contextRef="#ctx0" brushRef="#br0" timeOffset="2184.1247">1931 82 6219,'0'-52'5836,"0"52"-3015,0-50-1218,0 50-897,0-52 63,0 1-320,50 51-128,1 0 448,-51 0-448,52 0 705,-2 0 256,-50 51-705,51 1 129,-51-2-258,0 53-255,0-1 256,0-52 256,-51 52 64,51 0-320,0-51-320,0 1 63,0-52-256,51 49 256,50-49-128,1 0 129,1 0-706,-53 0-1988,-50 0-5066</inkml:trace>
          <inkml:trace contextRef="#ctx0" brushRef="#br0" timeOffset="1401.08">1931 795 15581,'0'0'7439,"0"0"-4169,0 0-1090,0 0-1474,0 0-706,0 0-578,0 0-2948,0 0-4361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23.22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B5289154-4E2E-4355-9411-4A25548D12BB}" emma:medium="tactile" emma:mode="ink">
          <msink:context xmlns:msink="http://schemas.microsoft.com/ink/2010/main" type="writingRegion" rotatedBoundingBox="19687,2314 25781,5747 24048,8825 17953,5391"/>
        </emma:interpretation>
      </emma:emma>
    </inkml:annotationXML>
    <inkml:traceGroup>
      <inkml:annotationXML>
        <emma:emma xmlns:emma="http://www.w3.org/2003/04/emma" version="1.0">
          <emma:interpretation id="{0C316D94-6D67-4BA7-8F0F-85AD2A3A6475}" emma:medium="tactile" emma:mode="ink">
            <msink:context xmlns:msink="http://schemas.microsoft.com/ink/2010/main" type="paragraph" rotatedBoundingBox="21781,3330 21668,4094 21260,4034 21373,3269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357C3A4-F428-4BF3-9EEC-2F06A2EFCDEE}" emma:medium="tactile" emma:mode="ink">
              <msink:context xmlns:msink="http://schemas.microsoft.com/ink/2010/main" type="line" rotatedBoundingBox="21781,3330 21668,4094 21260,4034 21373,3269"/>
            </emma:interpretation>
          </emma:emma>
        </inkml:annotationXML>
        <inkml:traceGroup>
          <inkml:annotationXML>
            <emma:emma xmlns:emma="http://www.w3.org/2003/04/emma" version="1.0">
              <emma:interpretation id="{95CEAE3A-AEA2-4456-813B-F24189992CB7}" emma:medium="tactile" emma:mode="ink">
                <msink:context xmlns:msink="http://schemas.microsoft.com/ink/2010/main" type="inkWord" rotatedBoundingBox="21781,3330 21668,4094 21260,4034 21373,3269"/>
              </emma:interpretation>
              <emma:one-of disjunction-type="recognition" id="oneOf0">
                <emma:interpretation id="interp0" emma:lang="de-DE" emma:confidence="0">
                  <emma:literal>&gt;</emma:literal>
                </emma:interpretation>
                <emma:interpretation id="interp1" emma:lang="de-DE" emma:confidence="0">
                  <emma:literal>&gt;</emma:literal>
                </emma:interpretation>
                <emma:interpretation id="interp2" emma:lang="de-DE" emma:confidence="0">
                  <emma:literal>&gt;</emma:literal>
                </emma:interpretation>
                <emma:interpretation id="interp3" emma:lang="de-DE" emma:confidence="0">
                  <emma:literal>&gt;</emma:literal>
                </emma:interpretation>
                <emma:interpretation id="interp4" emma:lang="de-DE" emma:confidence="0">
                  <emma:literal>&gt;</emma:literal>
                </emma:interpretation>
              </emma:one-of>
            </emma:emma>
          </inkml:annotationXML>
          <inkml:trace contextRef="#ctx0" brushRef="#br0">-913 30 2500,'0'0'4297,"0"-52"-1,0 52-705,0 0-962,0 0-898,0 0-513,0 0-448,0 0 64,0 0-1,0 0 65,0 0-129,0 0-192,51 52-384,-51-52 127,52 0-63,-52 50-193,50-50 0,-50 52 0,51-2 65,-1-50 63,-50 52-256,51-52 128,-51 50 0,52-50 0,-52 0 193,0 0-193,0 52-64,0-52 128,0 0 0,0 0 65,0 0-257,0 0 384,0 51-127,0-51 63,-52 0 129,1 51 192,-50 0-192,51 53-321,-53-55 128,53 3-192,-2-2-1539,52-50-4681</inkml:trace>
        </inkml:traceGroup>
      </inkml:traceGroup>
    </inkml:traceGroup>
    <inkml:traceGroup>
      <inkml:annotationXML>
        <emma:emma xmlns:emma="http://www.w3.org/2003/04/emma" version="1.0">
          <emma:interpretation id="{12CF75EF-8A07-426C-B62C-6E3A2C551EAD}" emma:medium="tactile" emma:mode="ink">
            <msink:context xmlns:msink="http://schemas.microsoft.com/ink/2010/main" type="paragraph" rotatedBoundingBox="19224,3135 25319,6568 24048,8825 17953,53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59139C8-C762-4A65-8AC6-8B59B9549560}" emma:medium="tactile" emma:mode="ink">
              <msink:context xmlns:msink="http://schemas.microsoft.com/ink/2010/main" type="line" rotatedBoundingBox="19224,3135 25319,6568 24048,8825 17953,5391"/>
            </emma:interpretation>
          </emma:emma>
        </inkml:annotationXML>
        <inkml:traceGroup>
          <inkml:annotationXML>
            <emma:emma xmlns:emma="http://www.w3.org/2003/04/emma" version="1.0">
              <emma:interpretation id="{EB93D50C-349C-4D03-B54B-867FF0FA142C}" emma:medium="tactile" emma:mode="ink">
                <msink:context xmlns:msink="http://schemas.microsoft.com/ink/2010/main" type="inkWord" rotatedBoundingBox="19224,3135 25319,6568 24048,8825 17953,5391"/>
              </emma:interpretation>
              <emma:one-of disjunction-type="recognition" id="oneOf1">
                <emma:interpretation id="interp5" emma:lang="de-DE" emma:confidence="0">
                  <emma:literal>*10,3</emma:literal>
                </emma:interpretation>
                <emma:interpretation id="interp6" emma:lang="de-DE" emma:confidence="0">
                  <emma:literal>*10,3</emma:literal>
                </emma:interpretation>
                <emma:interpretation id="interp7" emma:lang="de-DE" emma:confidence="0">
                  <emma:literal>*10,3</emma:literal>
                </emma:interpretation>
                <emma:interpretation id="interp8" emma:lang="de-DE" emma:confidence="0">
                  <emma:literal>*10,3</emma:literal>
                </emma:interpretation>
                <emma:interpretation id="interp9" emma:lang="de-DE" emma:confidence="0">
                  <emma:literal>*10,3</emma:literal>
                </emma:interpretation>
              </emma:one-of>
            </emma:emma>
          </inkml:annotationXML>
          <inkml:trace contextRef="#ctx0" brushRef="#br0" timeOffset="30983.7721">-201 2472 6797,'0'0'4681,"0"0"-1860,0 0-1346,0 0-577,0 0-129,0 0-192,0 0 129,0 0 127,0 0 129,0 49-257,0-49 65,0 0-514,0 52 65,0-52 0,0 51-257,0 0 128,0-51-256,0 0 64,0 51 192,0-51-192,0 0 129,0 51-65,0-51-64,0 0 256,0 51-256,0-51 0,0 0 0,52 50-128,-52-50 256,0 51 0,0 0-192,0-51 64,0 51 193,0 1-129,0-52-64,0 0 0,0 50 64,0-50 64,0 0-128,0 0 64,0 0 0,0 0-128,0 0 385,0 0-65,0 0-63,0 0-193,0 0 64,0 0 256,-52 0-255,52 0 127,-51 0 129,51 0 63,-50 0-127,-51 0 192,49 0-385,-49 0 64,-2 0-320,53 0-1924,-1 0-5002</inkml:trace>
          <inkml:trace contextRef="#ctx0" brushRef="#br0" timeOffset="29727.7003">-3912 1353 4552,'0'0'3655,"0"0"-1988,0 0 257,0 0-898,0 0 257,50 0-450,-50 0 129,52 0-128,-52 0-193,51-51 0,-51 51-128,50 0 64,1 0-256,-51 0 128,50-51-193,2 51 129,-1 0-321,-1-51 193,1 51-322,1 0 194,-2 0-1,-50 0 0,51 0-128,-1 0 64,53 0 65,-2 0-129,-49 0 64,49 0 64,-51 0 0,53 0 0,-54 51 129,3-51-129,-2 0 0,1 51 65,50-51-257,-49 0 256,49 0-192,-49 51 128,-3-51 1,3 0-1,0 0 0,-3 52-64,3-52-64,-1 0 128,-1 50 1,2-50-65,-3 52 0,3-52 321,-1 49-385,-1-49 256,2 52-192,-1-52 64,-1 50 65,1 2-65,-1-2 0,2-50 1,-1 52 63,-1-3-64,1 3-128,-1-52 64,-50 50 65,52 0-129,-1 2 128,-51-3-128,50-49 0,-50 52 64,51-2 0,1-50 128,-52 52-256,0-52 193,50 50-129,-50 2 0,0-52 192,51 50-192,-1 2-64,-50-52 64,51 49 64,-51 3-64,52-1 128,-52 0 0,0-51-128,50 51 65,-50 0-1,51 0-64,1-1 64,-52-50 0,49 51 0,3 0 0,-52 0-128,50 1 256,-50-2-192,0-50 65,0 52 63,0-52 128,0 49-1025,-50-49-2501,-2 0-8529</inkml:trace>
          <inkml:trace contextRef="#ctx0" brushRef="#br0" timeOffset="27199.5557">1986 2777 3847,'-103'-102'5963,"53"51"-3077,-1 0-1219,-51-1-449,51 52-512,-50-49 192,-1 49-65,1-52-192,-52 52-192,50 0 64,2 0-320,-52 0-1,2 52 0,-1-3 1,-1 3-129,52-1 449,-3 0-257,3 0 257,0 0-256,0 50-129,49-50 257,1 51-321,1 0 64,-2-1 0,3 1 1,-3 0-65,52-1-64,0 51 128,0 2-192,0-53-64,52 51 256,-3-51-64,53 2 0,50 50 129,1-52-129,0 1 64,0-51 128,49 1-320,-49-2 257,101-50-65,-50 0-64,50-50-64,0-2 128,0-50-128,-101 1 128,50-52 65,-100-50-65,-54-1 64,3 1 65,-52-1-257,-52 1-962,-100 52-1667,-51-3-7182</inkml:trace>
          <inkml:trace contextRef="#ctx0" brushRef="#br0" timeOffset="172255.8523">-2 4253 15838,'-49'0'3334,"49"0"-1218,0 0-961,0 0-514,49 0 257,3-52-385,-2 2-65,1-2 1,1-49-256,-3 50-129,-49-51 192,52 51 65,-52 0-321,0 51 128,0 0-64,0 0 0,0 0-192,0 102 256,0 0-63,50 1 127,-50-2-192,51 1 64,-51 0-962,0-102-3526,52 49-12441</inkml:trace>
          <inkml:trace contextRef="#ctx0" brushRef="#br0" timeOffset="173871.9449">1167 3896 8528,'0'-51'5707,"-49"51"-2501,49-51-1859,0 0-770,0 51-64,0-51-193,0 1 65,0 50 128,0-51-192,49 51 128,-49 0-193,0 0-192,52 0 0,-52 0 0,51 0 65,-51 0 63,50 0 193,-50 0-193,52 51 193,-52-1-65,0-50-63,0 102-1,0-51-63,0 0-65,0 0 0,0 0 65,0 1 191,-52-3 65,52 3-128,-50-2-65,50 2 65,-51-52-193,51 50-64,0-50 1,0 0-65,0 52 384,51-52-191,-1 0-129,2 49 192,49-49 129,-50 0-1411,-1 0-3078,2 0-11606</inkml:trace>
          <inkml:trace contextRef="#ctx0" brushRef="#br0" timeOffset="172502.8663">812 4404 24110,'0'0'1154,"0"0"257,52 0-834,-52 0-1539,49-49-5899</inkml:trace>
          <inkml:trace contextRef="#ctx0" brushRef="#br0" timeOffset="31984.8294">2240 3031 7310,'0'0'4488,"0"0"-1987,0 0-641,0 0-1,0-51-384,0 51 0,-52-51-513,1 0-321,1 51-385,-1-50-127,1-1-193,-2 51-2373,1 0-5514</inkml:trace>
          <inkml:trace contextRef="#ctx0" brushRef="#br0" timeOffset="174936.0057">1981 3489 4809,'0'0'6861,"0"0"-2821,0 0-1796,0-51-1154,0 51-577,0 0-64,0 0-193,51 0-191,-51 0 319,52 0-127,-52 0 192,50 0 320,-50 0-320,51 0 64,-51 51-128,0 0 128,0 0-64,0 0-449,0-1 0,0 1-193,0 0 129,101 0-192,-49-51-514,49 51 1,1 0 640,-102 0 129,0 1 1411,0 49 962,-102-51-578,1 52-961,-2-102-706,53 0-1410,50 0-6798</inkml:trace>
          <inkml:trace contextRef="#ctx0" brushRef="#br0" timeOffset="174192.9632">1931 4303 20583,'0'0'4489,"0"0"-2309,0 0-1218,0 0-962,0 0-1090,0 0-5707</inkml:trace>
        </inkml:traceGroup>
      </inkml:traceGroup>
    </inkml:traceGroup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21.66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10C4D0A4-5399-4CD0-8C05-FB931A7A8DF8}" emma:medium="tactile" emma:mode="ink">
          <msink:context xmlns:msink="http://schemas.microsoft.com/ink/2010/main" type="writingRegion" rotatedBoundingBox="9269,1412 12015,1093 12093,1769 9347,2087">
            <msink:destinationLink direction="with" ref="{79FBF342-6C9C-490C-B284-035E9DE0B916}"/>
          </msink:context>
        </emma:interpretation>
      </emma:emma>
    </inkml:annotationXML>
    <inkml:traceGroup>
      <inkml:annotationXML>
        <emma:emma xmlns:emma="http://www.w3.org/2003/04/emma" version="1.0">
          <emma:interpretation id="{8F517E5A-F78C-46A1-8C29-A28F01B1D735}" emma:medium="tactile" emma:mode="ink">
            <msink:context xmlns:msink="http://schemas.microsoft.com/ink/2010/main" type="paragraph" rotatedBoundingBox="9269,1412 12015,1093 12093,1769 9347,208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8BC6CD7-74AD-4051-8838-8CC8F612FC44}" emma:medium="tactile" emma:mode="ink">
              <msink:context xmlns:msink="http://schemas.microsoft.com/ink/2010/main" type="line" rotatedBoundingBox="9269,1412 12015,1093 12093,1769 9347,2087"/>
            </emma:interpretation>
          </emma:emma>
        </inkml:annotationXML>
        <inkml:traceGroup>
          <inkml:annotationXML>
            <emma:emma xmlns:emma="http://www.w3.org/2003/04/emma" version="1.0">
              <emma:interpretation id="{43B75ACB-185B-460D-B0D5-D71B7F478B5C}" emma:medium="tactile" emma:mode="ink">
                <msink:context xmlns:msink="http://schemas.microsoft.com/ink/2010/main" type="inkWord" rotatedBoundingBox="9269,1412 12015,1093 12093,1769 9347,2087"/>
              </emma:interpretation>
              <emma:one-of disjunction-type="recognition" id="oneOf0">
                <emma:interpretation id="interp0" emma:lang="de-DE" emma:confidence="0">
                  <emma:literal>1.1.3</emma:literal>
                </emma:interpretation>
                <emma:interpretation id="interp1" emma:lang="de-DE" emma:confidence="0">
                  <emma:literal>1.1.3</emma:literal>
                </emma:interpretation>
                <emma:interpretation id="interp2" emma:lang="de-DE" emma:confidence="0">
                  <emma:literal>1.1.3</emma:literal>
                </emma:interpretation>
                <emma:interpretation id="interp3" emma:lang="de-DE" emma:confidence="0">
                  <emma:literal>1.1.3</emma:literal>
                </emma:interpretation>
                <emma:interpretation id="interp4" emma:lang="de-DE" emma:confidence="0">
                  <emma:literal>1.1.3</emma:literal>
                </emma:interpretation>
              </emma:one-of>
            </emma:emma>
          </inkml:annotationXML>
          <inkml:trace contextRef="#ctx0" brushRef="#br0">-5 457 15197,'0'0'2244,"0"-52"0,0 3-705,52-3-897,-3 1-450,55 0 257,-104-51-321,49 51 64,-49 51 129,52-50-64,-52 50 191,0 0 642,0 0-961,0 101 127,0-50-63,0 51-1,0 1-128,0-2 128,0-51-1025,49-50-3848,3 0-14941</inkml:trace>
          <inkml:trace contextRef="#ctx0" brushRef="#br0" timeOffset="240.0134">910 507 20070,'0'0'4232,"0"0"-2116,0 0-833,0 0-1283,0 0-2052,0-50-7823</inkml:trace>
          <inkml:trace contextRef="#ctx0" brushRef="#br0" timeOffset="928.053">1164 457 8913,'0'-52'8015,"52"52"-5578,-52-49-1027,51-54-897,-1 52-320,1 0-129,-51-51 64,50 52 65,-50 50-65,0-51 0,0 51-64,0 0 706,0 0 127,52 51-640,-52-1 448,0 52-256,51 0-257,-51 1-63,0-2-1,50-51-705,-50-50-2629,0 0-6605</inkml:trace>
          <inkml:trace contextRef="#ctx0" brushRef="#br0" timeOffset="1183.0676">2081 405 22314,'0'0'3399,"0"0"-1732,0 0-641,0 0-1026,0 0-1282,49 0-6285</inkml:trace>
          <inkml:trace contextRef="#ctx0" brushRef="#br0" timeOffset="2072.1185">2283-103 9682,'0'0'3976,"0"-51"-1155,0 51-1218,52-51-577,-52 51-128,0-51 128,49 51-385,-49 0-256,0 0 128,0 0-128,52 0 384,-52 51 193,0 0-193,0 0-512,0 0-193,0 0-192,0-51 0,50 50-1,1-50-63,1 51-321,49-51 256,-49 51 257,-52-51 770,0 51 897,-52 51 193,0-50-834,-49-3-898,50-49-64,51 0-2629,0 0-4232</inkml:trace>
        </inkml:traceGroup>
      </inkml:traceGroup>
    </inkml:traceGroup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0:10.317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D267E0D9-4533-4712-BB85-0EB0072BBD80}" emma:medium="tactile" emma:mode="ink">
          <msink:context xmlns:msink="http://schemas.microsoft.com/ink/2010/main" type="inkDrawing" rotatedBoundingBox="3529,2150 7209,-382 9409,2813 5729,5347" semanticType="underline" shapeName="Other">
            <msink:sourceLink direction="with" ref="{79FBF342-6C9C-490C-B284-035E9DE0B916}"/>
            <msink:sourceLink direction="with" ref="{D60CADE6-5359-4045-982D-EC53CF4CE295}"/>
            <msink:sourceLink direction="with" ref="{B4C7005A-0AB1-4277-9F59-43CD811C6899}"/>
          </msink:context>
        </emma:interpretation>
      </emma:emma>
    </inkml:annotationXML>
    <inkml:trace contextRef="#ctx0" brushRef="#br0">262 2565 1154,'0'51'6733,"0"-51"-2694,-50 0-1922,50 0-514,-51 0-449,51 52 0,0-52 128,0 0-191,0 0 127,0 0-384,-52 0-257,52-52-128,0 52 128,0-51-321,0 51-64,0 0 65,-49-51-321,49 0 128,0 51 64,0-51-128,0 1 128,0-1 1,0 0-65,-52 0 0,52-52 64,0 54-192,0-4 128,0-48-64,0-1 0,52 0 128,-52 51-128,0-51 0,49 0 0,-49 0-64,52-49 64,-1 49 0,51 0 129,-53 1-129,54-1 0,50 0 64,-52 1-128,52-52 64,0 102 0,-2-51-65,53 1 1,50 50 64,0-51-64,-49 102-577,-3 0-1347,-49 0-1859,-102 51-4297</inkml:trace>
    <inkml:trace contextRef="#ctx0" brushRef="#br0" timeOffset="20928.197">109 2770 577,'0'0'6604,"0"0"-2564,0 0-962,0 0-1026,0 0-705,0 0-321,0 0-193,-49 0 450,49 0-450,0 0 1,0 0-257,-52-52-64,52 52-193,-50-50 65,50 50 128,-51-52-128,-1 1 64,52 0 128,-49-51-128,-3 1 192,-49-52 64,-52-1-640,-51-49 447,1-52 1,-102 1-192,-51-51-193,1 52 65,-2 50-193,53 49-1411,100 2-2885,103 50-11735</inkml:trace>
    <inkml:trace contextRef="#ctx0" brushRef="#br0" timeOffset="68176.8995">1635 21 1346,'0'-51'3463,"0"51"-449,0 0-193,0 0 65,0 0-770,0 0-834,0 0-128,0 0-192,0 0-257,0 0-192,0 0 193,0 0-257,52 0-193,-52 51 193,49-51-192,-49 0 63,52 0 129,-52 0-192,50 51 63,1-51-256,1 0 257,-3 0-257,3 0 0,0 0 0,-3 0 64,3 0 65,-3 0-193,-49 0 0,52 0 192,-52 0-256,0 0 192,0 0-128,0 0 193,0 0-193,0 0 64,0 0 385,0 0 192,0 51-192,0-51-129,-52 51-63,-49 50-193,52-50 0,49 0 0,-52 0-1987,0 0-8273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25:44.325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2DB651F3-6191-4B21-BB85-FB969281F58B}" emma:medium="tactile" emma:mode="ink">
          <msink:context xmlns:msink="http://schemas.microsoft.com/ink/2010/main" type="inkDrawing" rotatedBoundingBox="13809,5463 16508,7513 15527,8804 12828,6755" semanticType="callout" shapeName="Other"/>
        </emma:interpretation>
      </emma:emma>
    </inkml:annotationXML>
    <inkml:trace contextRef="#ctx0" brushRef="#br0">-4 249 11478,'0'-36'3398,"36"36"-769,-2-35-1026,72-35-384,0 33-450,1 3-320,69-2 64,36 36 834,71 0-770,-1 0-257,35 70 1,1 72-129,-1 70 1,-104 36 255,-1 69-127,-106 0-129,-72 2 65,-34-36-257,-106-71 0,0-2-1283,-34-68-3846,34-72-13916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04.326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C04BEF1D-FE0B-459C-BA10-FFB53FB2CE2B}" emma:medium="tactile" emma:mode="ink">
          <msink:context xmlns:msink="http://schemas.microsoft.com/ink/2010/main" type="writingRegion" rotatedBoundingBox="14169,4992 16338,4523 16540,5459 14371,5927">
            <msink:destinationLink direction="with" ref="{C6E8AB15-7E82-46DB-92FF-286A167A8315}"/>
          </msink:context>
        </emma:interpretation>
      </emma:emma>
    </inkml:annotationXML>
    <inkml:traceGroup>
      <inkml:annotationXML>
        <emma:emma xmlns:emma="http://www.w3.org/2003/04/emma" version="1.0">
          <emma:interpretation id="{508520B4-D320-4FF9-97FB-67FDECFB0D7F}" emma:medium="tactile" emma:mode="ink">
            <msink:context xmlns:msink="http://schemas.microsoft.com/ink/2010/main" type="paragraph" rotatedBoundingBox="14169,4992 16338,4523 16540,5459 14371,59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A0FD5C3-98A6-48DA-B56D-20478AC9D4B6}" emma:medium="tactile" emma:mode="ink">
              <msink:context xmlns:msink="http://schemas.microsoft.com/ink/2010/main" type="line" rotatedBoundingBox="14169,4992 16338,4523 16540,5459 14371,5927"/>
            </emma:interpretation>
          </emma:emma>
        </inkml:annotationXML>
        <inkml:traceGroup>
          <inkml:annotationXML>
            <emma:emma xmlns:emma="http://www.w3.org/2003/04/emma" version="1.0">
              <emma:interpretation id="{B5B6D1B5-94C7-48C4-A83E-F60526092A4A}" emma:medium="tactile" emma:mode="ink">
                <msink:context xmlns:msink="http://schemas.microsoft.com/ink/2010/main" type="inkWord" rotatedBoundingBox="14169,4992 16338,4523 16540,5459 14371,5927"/>
              </emma:interpretation>
              <emma:one-of disjunction-type="recognition" id="oneOf0">
                <emma:interpretation id="interp0" emma:lang="de-DE" emma:confidence="0">
                  <emma:literal>1.2</emma:literal>
                </emma:interpretation>
                <emma:interpretation id="interp1" emma:lang="de-DE" emma:confidence="0">
                  <emma:literal>1.2</emma:literal>
                </emma:interpretation>
                <emma:interpretation id="interp2" emma:lang="de-DE" emma:confidence="0">
                  <emma:literal>1.2</emma:literal>
                </emma:interpretation>
                <emma:interpretation id="interp3" emma:lang="de-DE" emma:confidence="0">
                  <emma:literal>1.2</emma:literal>
                </emma:interpretation>
                <emma:interpretation id="interp4" emma:lang="de-DE" emma:confidence="0">
                  <emma:literal>1.2</emma:literal>
                </emma:interpretation>
              </emma:one-of>
            </emma:emma>
          </inkml:annotationXML>
          <inkml:trace contextRef="#ctx0" brushRef="#br0">0 661 16415,'0'0'2821,"0"0"-1153,50-49-771,-50 49-255,51-52-322,1 52 1,-3-102 0,3 51-257,0 0 320,-3-50-320,3-1 1,-52 51 63,0-1 449,49 2-64,-49 50-64,0 0-193,0 0 65,0 50 192,0 53-321,52 50 65,0-1-65,-52-50-64,0-1-576,49-101-3015,-49 53-8143</inkml:trace>
          <inkml:trace contextRef="#ctx0" brushRef="#br0" timeOffset="561.0318">1169 612 23725,'0'0'3399,"0"0"-963,0 0-961,0 0-898,0 0-513,0 0-961,0 0-3592,0 0-11349</inkml:trace>
          <inkml:trace contextRef="#ctx0" brushRef="#br0" timeOffset="1192.0682">1423 0 9362,'-50'-52'3655,"50"3"-1347,0 49-1090,0-52-320,50 2-449,-50-2-257,51 2 65,-1 50 128,2 0 320,-1 0-64,-1 0 129,1 50-1,-51 2-256,52-2-128,-52 2-129,0 49-63,0-51 384,0 53 577,-52-52-192,1 51 192,1-52-128,50-50-513,0 51-128,0-51-129,0 51-128,101-51 1,1 0 127,50 0 1,-50 51-65,1-51-705,-53 0-1539,-50 0-4745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0:32.34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B4C7005A-0AB1-4277-9F59-43CD811C6899}" emma:medium="tactile" emma:mode="ink">
          <msink:context xmlns:msink="http://schemas.microsoft.com/ink/2010/main" type="inkDrawing" rotatedBoundingBox="2825,4490 6437,4214 6480,4774 2867,5051" rotationAngle="1556556872" semanticType="callout">
            <msink:sourceLink direction="with" ref="{2BA77151-FC4F-4142-AAA5-4A470A8153A5}"/>
            <msink:destinationLink direction="with" ref="{D267E0D9-4533-4712-BB85-0EB0072BBD80}"/>
            <msink:destinationLink direction="with" ref="{421E17A5-AAD2-4C40-9134-C8818F1D17EA}"/>
          </msink:context>
        </emma:interpretation>
      </emma:emma>
    </inkml:annotationXML>
    <inkml:trace contextRef="#ctx0" brushRef="#br0">3610 355 3206,'0'0'8015,"0"0"-3783,0 0-961,-52 0-1412,52 0-705,-50 0-448,-1 0-1,51-50 257,-52 50-257,3-52-64,-3 52 65,0-51-65,-49 0-64,0 51-64,0-51-128,-104 51-449,3-51 256,-52 1 193,-52 50-193,-49 0-64,-2 0 193,-50 101-64,52 52-322,101 1 130,50-53-771,154 51-3334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02.901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76FAE143-C9D1-4950-BC15-96C45C02241F}" emma:medium="tactile" emma:mode="ink">
          <msink:context xmlns:msink="http://schemas.microsoft.com/ink/2010/main" type="inkDrawing" rotatedBoundingBox="14388,8610 15686,6283 15960,6436 14663,8764" shapeName="Other">
            <msink:destinationLink direction="with" ref="{53438C0D-27FB-4B5D-8E25-27B209E0C219}"/>
          </msink:context>
        </emma:interpretation>
      </emma:emma>
    </inkml:annotationXML>
    <inkml:trace contextRef="#ctx0" brushRef="#br0">773-5 128,'0'0'6027,"0"0"-3013,0 0-128,0 0-1091,0 0 257,0 0-256,0 0-322,0 0-319,0 50-129,0 2-706,-52-2 1,52 2-129,-50-3 129,-2 4-129,52-4 65,-52 4-65,2-4 65,-2 3-129,0-2 192,52 52-63,-50-52-1,-2 2 1,2-2-65,-2 2-64,0-3 1,2 4-1,50-4 128,-52-49-127,0 53-1,52-4 0,-50 3 0,50-52-128,-52 51-64,52 0 321,-50 0-1,50-51 65,0 51-257,-52 0 257,52-51-193,0 51 0,-52-51-64,52 51 0,0 0-64,0 0 0,0-51 129,-50 52-193,50-2 256,0 2-192,0-52 128,0 50-192,0 2 256,0-52-192,-52 49-64,52-49 64,0 53 64,0-4-128,0-49 257,0 53-257,-50-53 128,50 49-64,0-49-64,0 52 128,0 1-128,0-53 64,0 49 0,0-49 192,0 0-192,0 0-64,0 52 256,0-52-128,0 0 0,0 50 0,0-50 129,0 0-257,0 0-577,0 0-2117,0-50-5450</inkml:trace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05.10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53438C0D-27FB-4B5D-8E25-27B209E0C219}" emma:medium="tactile" emma:mode="ink">
          <msink:context xmlns:msink="http://schemas.microsoft.com/ink/2010/main" type="inkDrawing" rotatedBoundingBox="14565,8535 15712,6276 16124,6485 14977,8744" semanticType="callout" shapeName="Other">
            <msink:sourceLink direction="with" ref="{76FAE143-C9D1-4950-BC15-96C45C02241F}"/>
            <msink:sourceLink direction="with" ref="{64C7AD4D-5E84-41F5-AA8C-A618033B2918}"/>
          </msink:context>
        </emma:interpretation>
      </emma:emma>
    </inkml:annotationXML>
    <inkml:trace contextRef="#ctx0" brushRef="#br0">3 2185 9874,'-50'0'5772,"50"0"-2246,-52 0-1730,52 0-642,0 0-577,0 0-192,0 0-64,-50 0-1,50 0 1,0-52 448,0 52-256,0-49-64,0-4 64,0 4-64,0-4 64,0-48-449,50 51 64,-50-52-64,0 50-64,52-50 0,-52 0 0,50 0-64,2 51 128,0-51-128,-2 1 64,-50-1 0,52 49 64,50-48-128,-50-1 64,-2 52 64,2-52-128,50 52 128,-50-51-128,0 48 128,-2 4-192,2 49 256,-52-53-128,50 4-64,-50 49 128,0 0-128,0 0 64,0 0 64,0 0-128,0 0 128,0 0-128,0 0 64,0 0 0,0 0 257,0 0-193,-50 0-64,-2 49 0,2 53-64,-54-49-64,2 48 192,0 51 64,50-50-192,-50 49 128,50-49-64,2 0 0,-2 1 0,0-1 0,52-51-64,-50 51 256,50-51-64,-52 51 1,52-50-129,-50-2-64,50 2 128,0-2-64,0 2-64,0-3 64,0 4 64,0-4-64,0 4 64,0-53-64,0 49 128,0 3 64,0-52-192,0 53 0,0-53 129,0 0-65,0 49 0,0-49 192,-52 0-320,52 0 192,0 0 1,0 0-129,0 0 64,0 0-128,-52 0 128,52 0 64,0 0-192,0 0 256,0 0-384,0 0 192,0-49-64,0-56 0,0 56 64,0-53 0,52 0-129,-52 0 129,52 0 129,-52-52-193,50 52-1,2 0 130,-2-51-258,54 52 65,-54-1 64,54 0-64,-54 0 192,2 0 0,-2 0-192,2 0 128,50 0-321,-50 53 65,0-53 63,-2 50 65,-50 2 128,52 50-128,-52-52-1,50 52 1,-50 0 128,52 0 0,-52 0-128,0 0 128,0 0-64,0 0 64,0 52 0,-52-2 64,2 51-128,-52 1 64,-2 0 64,2 50-64,50 2 0,-50-3 0,52-49 0,-54 52 0,54-1 0,50-51 64,-52 0-64,0 0 0,52-50 64,-50 50 64,50-52-256,-52 2 64,52-3 128,0 4 64,0-4-192,-50 4 64,50-53 64,0 49 1,0-49 127,0 0 0,0 0 1,0 0-193,0-49 0,0 49 0,0-53 0,0 4 0,0-4-129,0 4 65,50-3 128,-50-50-128,102 0 193,-50 0-129,0-51 0,-2 51 64,2 0-64,0-52-64,-2 52 64,2 53 0,-2-53-65,54 0 1,-54 0 193,2 52-65,50-51-257,-50 48 129,-2 4 0,2-4 192,0 4-128,-2-3 0,2 52 64,-52-50-128,0 50 0,0 0-1347,0 0-4039,-52 50-15581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25.62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A3E43BBA-330B-477A-81CB-5174C4904ABF}" emma:medium="tactile" emma:mode="ink">
          <msink:context xmlns:msink="http://schemas.microsoft.com/ink/2010/main" type="writingRegion" rotatedBoundingBox="2017,1487 4323,817 4520,1494 2214,2163">
            <msink:destinationLink direction="with" ref="{D60CADE6-5359-4045-982D-EC53CF4CE295}"/>
          </msink:context>
        </emma:interpretation>
      </emma:emma>
    </inkml:annotationXML>
    <inkml:traceGroup>
      <inkml:annotationXML>
        <emma:emma xmlns:emma="http://www.w3.org/2003/04/emma" version="1.0">
          <emma:interpretation id="{FBD09499-A01B-4EA0-A475-CD3D8A9F6E5D}" emma:medium="tactile" emma:mode="ink">
            <msink:context xmlns:msink="http://schemas.microsoft.com/ink/2010/main" type="paragraph" rotatedBoundingBox="2017,1487 4323,817 4520,1494 2214,21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72FEB24-5764-41FD-B915-A447D81BDA9A}" emma:medium="tactile" emma:mode="ink">
              <msink:context xmlns:msink="http://schemas.microsoft.com/ink/2010/main" type="line" rotatedBoundingBox="2017,1487 4323,817 4520,1494 2214,2163"/>
            </emma:interpretation>
          </emma:emma>
        </inkml:annotationXML>
        <inkml:traceGroup>
          <inkml:annotationXML>
            <emma:emma xmlns:emma="http://www.w3.org/2003/04/emma" version="1.0">
              <emma:interpretation id="{473F33D3-9822-456E-A555-1859718D794C}" emma:medium="tactile" emma:mode="ink">
                <msink:context xmlns:msink="http://schemas.microsoft.com/ink/2010/main" type="inkWord" rotatedBoundingBox="2017,1487 4323,817 4520,1494 2214,2163"/>
              </emma:interpretation>
              <emma:one-of disjunction-type="recognition" id="oneOf0">
                <emma:interpretation id="interp0" emma:lang="de-DE" emma:confidence="0">
                  <emma:literal>1.1.2</emma:literal>
                </emma:interpretation>
                <emma:interpretation id="interp1" emma:lang="de-DE" emma:confidence="0">
                  <emma:literal>1.1.2</emma:literal>
                </emma:interpretation>
                <emma:interpretation id="interp2" emma:lang="de-DE" emma:confidence="0">
                  <emma:literal>1.1.2</emma:literal>
                </emma:interpretation>
                <emma:interpretation id="interp3" emma:lang="de-DE" emma:confidence="0">
                  <emma:literal>1.1.2</emma:literal>
                </emma:interpretation>
                <emma:interpretation id="interp4" emma:lang="de-DE" emma:confidence="0">
                  <emma:literal>1.1.2</emma:literal>
                </emma:interpretation>
              </emma:one-of>
            </emma:emma>
          </inkml:annotationXML>
          <inkml:trace contextRef="#ctx0" brushRef="#br0">54 437 12183,'-50'0'5899,"50"-52"-4296,0 2-320,50-2-898,2 3-129,-1-54-128,-51 52-128,50 0-64,-50 0 192,0 51 129,0 0-65,0 0 1,0 0-65,0 51 321,0 51-129,0 1 257,51-54-448,-51 53-129,50-50-577,-50-52-3527</inkml:trace>
          <inkml:trace contextRef="#ctx0" brushRef="#br0" timeOffset="248.0142">614 335 18595,'0'0'5194,"0"0"-2885,0 0-1604,0 0-641,0 0-3783,0 0-15390</inkml:trace>
          <inkml:trace contextRef="#ctx0" brushRef="#br0" timeOffset="816.0463">868 234 16287,'0'0'3334,"0"-52"-1474,0 1-1219,51 0-256,-51-51-257,52 51 0,-52-50-64,49 50 1,-49 51-65,0-51 0,0 51 128,0 0 321,52 51 384,-52 0 129,50 50-321,1-50-128,1 51-192,-52-51-129,49 0-1538,-49 1-4554</inkml:trace>
          <inkml:trace contextRef="#ctx0" brushRef="#br0" timeOffset="1480.0846">1632 182 20391,'49'0'3398,"-49"0"-705,0 0-705,0 0-962,0 0-769,0 0-129,0 0-1154,0 0-4040,0-51-12888</inkml:trace>
          <inkml:trace contextRef="#ctx0" brushRef="#br0" timeOffset="1934.1106">1681-378 16543,'-49'0'3014,"49"-52"-1603,0 52-898,0-49-257,49-3 1,3 52-321,-3-50 384,3 50 65,0 0 64,-3 0 577,3 50-321,-1 51 1,-51 2-1,0-1 0,-51 0-63,51-52 127,0 1-705,0 0 0,51-51 64,51-51-384,-1 0-1411,-50 1-2501,-1 50-7631</inkml:trace>
        </inkml:traceGroup>
      </inkml:traceGroup>
    </inkml:traceGroup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17.213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2FAD7DA2-118A-4432-8A4F-4E2E534A2926}" emma:medium="tactile" emma:mode="ink">
          <msink:context xmlns:msink="http://schemas.microsoft.com/ink/2010/main" type="writingRegion" rotatedBoundingBox="3783,2303 4646,2303 4646,2812 3783,2812"/>
        </emma:interpretation>
      </emma:emma>
    </inkml:annotationXML>
    <inkml:traceGroup>
      <inkml:annotationXML>
        <emma:emma xmlns:emma="http://www.w3.org/2003/04/emma" version="1.0">
          <emma:interpretation id="{7DD082C2-68EC-428B-ABFB-B491091100FA}" emma:medium="tactile" emma:mode="ink">
            <msink:context xmlns:msink="http://schemas.microsoft.com/ink/2010/main" type="paragraph" rotatedBoundingBox="3783,2303 4646,2303 4646,2812 3783,281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0554984-6715-4913-82D6-7C3F40A46C00}" emma:medium="tactile" emma:mode="ink">
              <msink:context xmlns:msink="http://schemas.microsoft.com/ink/2010/main" type="line" rotatedBoundingBox="3783,2303 4646,2303 4646,2812 3783,2812"/>
            </emma:interpretation>
          </emma:emma>
        </inkml:annotationXML>
        <inkml:traceGroup>
          <inkml:annotationXML>
            <emma:emma xmlns:emma="http://www.w3.org/2003/04/emma" version="1.0">
              <emma:interpretation id="{7DB05F63-0D3C-4BE1-8B90-89ADD277D994}" emma:medium="tactile" emma:mode="ink">
                <msink:context xmlns:msink="http://schemas.microsoft.com/ink/2010/main" type="inkWord" rotatedBoundingBox="3783,2303 4646,2303 4646,2812 3783,2812"/>
              </emma:interpretation>
              <emma:one-of disjunction-type="recognition" id="oneOf0">
                <emma:interpretation id="interp0" emma:lang="de-DE" emma:confidence="0">
                  <emma:literal>n</emma:literal>
                </emma:interpretation>
                <emma:interpretation id="interp1" emma:lang="de-DE" emma:confidence="0">
                  <emma:literal>n</emma:literal>
                </emma:interpretation>
                <emma:interpretation id="interp2" emma:lang="de-DE" emma:confidence="0">
                  <emma:literal>n</emma:literal>
                </emma:interpretation>
                <emma:interpretation id="interp3" emma:lang="de-DE" emma:confidence="0">
                  <emma:literal>n</emma:literal>
                </emma:interpretation>
                <emma:interpretation id="interp4" emma:lang="de-DE" emma:confidence="0">
                  <emma:literal>n</emma:literal>
                </emma:interpretation>
              </emma:one-of>
            </emma:emma>
          </inkml:annotationXML>
          <inkml:trace contextRef="#ctx0" brushRef="#br0">-2635 784 128,'0'0'8656,"0"0"-4680,0 0-1347,0-50-705,0 50-385,0-52 0,0 3-385,0 49-320,0-52-193,0 2-385,0-2-192,0 52 65,0-51-1,0 0-128,0 0 192,0 0 193,0 51-64,0 0 63,0 0-255,0 0-1,0 0 64,0 0-256,0 0-64,0 0 0,0 0-129,0 0 193,0 0 0,51 0 192,-1 0 0,2 51 321,49-51-64,52 51-193,-1-51 193,-50 51-64,50-51-65,-102 51-1218,-50 1-3334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28.910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776BB687-62D0-4ACB-8751-24DADC3590B8}" emma:medium="tactile" emma:mode="ink">
          <msink:context xmlns:msink="http://schemas.microsoft.com/ink/2010/main" type="writingRegion" rotatedBoundingBox="760,5684 2821,5119 2977,5689 917,6254">
            <msink:destinationLink direction="with" ref="{4C1D1A10-E380-40F1-9E05-AAC574784611}"/>
          </msink:context>
        </emma:interpretation>
      </emma:emma>
    </inkml:annotationXML>
    <inkml:traceGroup>
      <inkml:annotationXML>
        <emma:emma xmlns:emma="http://www.w3.org/2003/04/emma" version="1.0">
          <emma:interpretation id="{095E98FF-CFEF-477E-89D3-5DD6BC1AD97C}" emma:medium="tactile" emma:mode="ink">
            <msink:context xmlns:msink="http://schemas.microsoft.com/ink/2010/main" type="paragraph" rotatedBoundingBox="760,5684 2821,5119 2977,5689 917,62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4B6A056-CAE0-42A3-88DA-2AF593AB1DAC}" emma:medium="tactile" emma:mode="ink">
              <msink:context xmlns:msink="http://schemas.microsoft.com/ink/2010/main" type="line" rotatedBoundingBox="760,5684 2821,5119 2977,5689 917,6254"/>
            </emma:interpretation>
          </emma:emma>
        </inkml:annotationXML>
        <inkml:traceGroup>
          <inkml:annotationXML>
            <emma:emma xmlns:emma="http://www.w3.org/2003/04/emma" version="1.0">
              <emma:interpretation id="{2A7CBD84-8DE4-489F-A285-D56D831C16CD}" emma:medium="tactile" emma:mode="ink">
                <msink:context xmlns:msink="http://schemas.microsoft.com/ink/2010/main" type="inkWord" rotatedBoundingBox="847,6111 966,5583 1279,5653 1160,6182"/>
              </emma:interpretation>
              <emma:one-of disjunction-type="recognition" id="oneOf0">
                <emma:interpretation id="interp0" emma:lang="de-DE" emma:confidence="0">
                  <emma:literal>^</emma:literal>
                </emma:interpretation>
                <emma:interpretation id="interp1" emma:lang="de-DE" emma:confidence="0">
                  <emma:literal>^</emma:literal>
                </emma:interpretation>
                <emma:interpretation id="interp2" emma:lang="de-DE" emma:confidence="0">
                  <emma:literal>^</emma:literal>
                </emma:interpretation>
                <emma:interpretation id="interp3" emma:lang="de-DE" emma:confidence="0">
                  <emma:literal>^</emma:literal>
                </emma:interpretation>
                <emma:interpretation id="interp4" emma:lang="de-DE" emma:confidence="0">
                  <emma:literal>^</emma:literal>
                </emma:interpretation>
              </emma:one-of>
            </emma:emma>
          </inkml:annotationXML>
          <inkml:trace contextRef="#ctx0" brushRef="#br0">-4 508 15004,'0'0'3014,"0"-50"-1026,0 50-641,0-52-770,0 3-449,52-3 64,-52-50-192,52 52 129,-3-2-1,-49 3-128,0-4 64,0 53 641,0 0-64,52 0-256,-52 53 192,0-4-192,49 53-64,-49 0-321,52-50 64,-52-3-770,0 3-4680</inkml:trace>
        </inkml:traceGroup>
        <inkml:traceGroup>
          <inkml:annotationXML>
            <emma:emma xmlns:emma="http://www.w3.org/2003/04/emma" version="1.0">
              <emma:interpretation id="{88FC27B4-63DD-41C9-AE8D-90A3885E8198}" emma:medium="tactile" emma:mode="ink">
                <msink:context xmlns:msink="http://schemas.microsoft.com/ink/2010/main" type="inkWord" rotatedBoundingBox="1467,5550 2762,5059 2970,5605 1674,6097"/>
              </emma:interpretation>
              <emma:one-of disjunction-type="recognition" id="oneOf1">
                <emma:interpretation id="interp5" emma:lang="de-DE" emma:confidence="0">
                  <emma:literal>~</emma:literal>
                </emma:interpretation>
                <emma:interpretation id="interp6" emma:lang="de-DE" emma:confidence="0">
                  <emma:literal>~</emma:literal>
                </emma:interpretation>
                <emma:interpretation id="interp7" emma:lang="de-DE" emma:confidence="0">
                  <emma:literal>~</emma:literal>
                </emma:interpretation>
                <emma:interpretation id="interp8" emma:lang="de-DE" emma:confidence="0">
                  <emma:literal>~</emma:literal>
                </emma:interpretation>
                <emma:interpretation id="interp9" emma:lang="de-DE" emma:confidence="0">
                  <emma:literal>~</emma:literal>
                </emma:interpretation>
              </emma:one-of>
            </emma:emma>
          </inkml:annotationXML>
          <inkml:trace contextRef="#ctx0" brushRef="#br0" timeOffset="252.0144">760 406 22379,'0'0'3142,"0"0"-1283,0 0-1218,0 0-833,0 0-3591,50-49-13338</inkml:trace>
          <inkml:trace contextRef="#ctx0" brushRef="#br0" timeOffset="776.0444">862 255 15838,'0'-52'3976,"0"52"-1540,0 0-640,0-50-963,0-2-576,0 3-129,49-4 129,-49 4-129,52-3-256,-52 1 128,0 0 64,0 51-64,0 0-64,0 0-1,51 51 258,-51 0 63,50 1 129,2 50-64,-1-1-321,-1-51 192,-50 2-2116,51-2-4680</inkml:trace>
          <inkml:trace contextRef="#ctx0" brushRef="#br0" timeOffset="1344.0769">1522 101 20968,'-51'0'3911,"1"52"-769,50-52-1282,0 0-642,0 0-1089,0 0-65,0 0-1026,0 0-4168,0 0-13466</inkml:trace>
          <inkml:trace contextRef="#ctx0" brushRef="#br0" timeOffset="3784.2165">1725 52 13850,'0'0'4874,"0"0"-2823,0 0-768,0 0-962,0 0-193,0-53 0,0 53 129,0 0 256,0 0 192,0 0-192,0-49 0,0 49-257,0 0 321,0-52-320,0 52-65,51-51-63,-51 51 63,0-51-64,0 51 0,0-51-128,0 0-64,0 1 64,0 50 64,0-51-128,52 51 64,-52 0 0,0 0-64,0 0 0,0 51 192,50-1 1,-50 1-65,51 0-64,-1 0-64,-50-51-834,51 0-3334,-51 0-13915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1:19.758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421E17A5-AAD2-4C40-9134-C8818F1D17EA}" emma:medium="tactile" emma:mode="ink">
          <msink:context xmlns:msink="http://schemas.microsoft.com/ink/2010/main" type="inkDrawing" rotatedBoundingBox="3324,4390 4121,4857 3873,5280 3076,4812" semanticType="underline" shapeName="Other">
            <msink:sourceLink direction="with" ref="{4C1D1A10-E380-40F1-9E05-AAC574784611}"/>
            <msink:sourceLink direction="with" ref="{B4C7005A-0AB1-4277-9F59-43CD811C6899}"/>
          </msink:context>
        </emma:interpretation>
      </emma:emma>
    </inkml:annotationXML>
    <inkml:trace contextRef="#ctx0" brushRef="#br0">2440-1171 3462,'0'-50'4296,"0"50"-1089,0 0-514,0 0-898,0 0-320,0 0-128,0 0-129,0 0-449,0 50 1,0 1-257,0 0 64,0-51-64,0 51-64,0 0 384,0 1-255,-49-2-194,49 2 129,-52-3-192,52-49-129,0 52 129,0-52-193,0 0 0,0 0-256,0 0 192,0 0 385,101 0 128,3 0 129,46 0-450,-46 0 65,48 0-193,-50 0 128,-53 50-1025,3 2-2565,-52-52-10004</inkml:trace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0:06.501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2BA77151-FC4F-4142-AAA5-4A470A8153A5}" emma:medium="tactile" emma:mode="ink">
          <msink:context xmlns:msink="http://schemas.microsoft.com/ink/2010/main" type="inkDrawing" rotatedBoundingBox="3452,5213 9853,4172 10282,6811 3881,7852" hotPoints="10357,5671 7128,7262 3625,6430 6855,4838" semanticType="enclosure" shapeName="Ellipse">
            <msink:destinationLink direction="with" ref="{B4C7005A-0AB1-4277-9F59-43CD811C6899}"/>
          </msink:context>
        </emma:interpretation>
      </emma:emma>
    </inkml:annotationXML>
    <inkml:trace contextRef="#ctx0" brushRef="#br0">4219 407 7053,'-101'-52'2180,"49"52"-448,52 0-1,-50 0-577,-1 0-705,-1 0 192,3 0 129,-53 0 127,51 0-63,-50 0-513,-52 0-65,52 52 65,-3-52 128,-46 49-129,98-49-63,-49 52 127,49-52-255,-49 0-1,49 50 0,-49 2-192,0-52 192,49 50-64,-49 2 65,50-52-193,-51 49 192,51 3 257,1-52-129,-51 50 65,49 0-193,-49 2 64,-2-3 65,2 3-193,51-2 257,-1 2-129,-51-2 193,51-50-193,1 102 65,-1-50-129,-1-3 128,-49 3-63,49 50-129,3-51-64,-3 0 0,2 0 128,-1-1-128,51 1 0,-52 0 192,52 0-128,0 51 1,-49-50-130,49-3 130,0 3-65,0-2 0,49 2-65,3-2 130,-52 2 63,101-3-321,-49 4 386,-3-4-321,3 1 256,49-50-321,-49 52 450,49-3-257,0-49 0,-49 53-64,49-53 64,-50 0 64,51 49-128,-51-49 64,50 52 0,-49-52 0,49 0 0,0 50 0,-49-50 0,49 0 192,-49 0-256,49 0 128,-51 52-128,1-52 128,50 0-64,-49 0 0,-2 50 0,1-50 0,1 0-64,49 0 192,-49 0-128,-3 0 0,52 0 0,-49 0 64,0 0 1,-3 0-65,3 0 192,-1 0-192,51 0-64,-53 0 64,3 0 0,-1 0 64,-1 0-128,2 0 64,-3-50 0,3 50 0,-1 0 64,-1 0 64,2 0-192,-1-52 128,-1 52-128,1 0 128,-1 0-128,2-50 128,-1 50-128,-1 0 64,1 0 64,1 0-64,-2-52-64,51 52 128,-50 0 64,1-49-256,-2 49 128,1 0-64,-1-53 128,1 53-128,51 0 128,-51-49-128,50 49 64,1-52 0,-51 52 64,50-50-64,3 50 0,-55 0 0,52-49 0,-49 49 0,0-53 0,49 53 0,0-49-64,-49 49 192,49-52-64,0 52-64,-49-50-64,49-2 128,-50 52-128,51-50 128,-51-2 1,50 3-1,-51-3-128,53 2 64,-53-2 0,1 1 128,1 0 0,-2 0 0,-50 1-192,51-1 321,-51 0-129,0 0 0,0-51 0,0 50 1,0 3-129,0-3 64,0 2-64,0-2 0,-51 2 128,51-2-128,-50 2 192,50-2-320,-52 3 64,1-3 0,1 2 64,-1 0 0,-1 50-64,2-52 128,-1 3-64,1 49 0,-1 0 64,-1-52-192,2 52 192,-1 0-64,-1-50 128,3 50-128,-3 0 0,2 0-64,-53-52 128,54 52-128,-3 0 64,2 0 64,-1 0-128,-50 0 256,49 0-192,0-50-64,3 50 64,-52 0 0,49 0 0,-49 0 64,49 0-64,1 0 0,1 0-64,-2 0 128,3-52-128,-3 52 128,52 0-128,-51 0 128,1 0-64,-2 0 65,52 0-65,-51 0 64,51 0 64,-50 0 0,50 0-128,-51 0 64,51 0 129,-50-49-65,50 49-128,-52 0 0,52 0 0,0 0 64,-51 0 0,51 0-128,-50 0 192,-1 0 1,1 0-129,50 0 128,-52 0 64,1 0-192,1 0 128,-1 0-128,-1 0 64,2 0 129,50 0-129,-51 0 128,1 0-128,-1 0-128,-1 0 64,2 0-384,-1 0-1989,-1 0-4039</inkml:trace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40.430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36CA39D9-238E-44E7-B792-598F1D1032A8}" emma:medium="tactile" emma:mode="ink">
          <msink:context xmlns:msink="http://schemas.microsoft.com/ink/2010/main" type="inkDrawing"/>
        </emma:interpretation>
      </emma:emma>
    </inkml:annotationXML>
    <inkml:trace contextRef="#ctx0" brushRef="#br0">0 0 11093,'0'0'2821,"0"0"-769,0 0-513,0 0-705,0 0-578,0 0 321,0 0-320,0 0-129,0 0 0,0 0-320,0 0-2886,0 0-5386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25:45.645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F4925E6C-D0BE-45D6-93A9-5D2ACF9EFDD1}" emma:medium="tactile" emma:mode="ink">
          <msink:context xmlns:msink="http://schemas.microsoft.com/ink/2010/main" type="inkDrawing" rotatedBoundingBox="4946,7977 8353,8327 8186,9955 4779,9605" shapeName="Other">
            <msink:destinationLink direction="with" ref="{0EA4A0A1-7CE0-41B6-BB94-31EBE72A580C}"/>
            <msink:destinationLink direction="with" ref="{4DAD1084-1EBD-4C5B-94CE-9DFF489C1503}"/>
            <msink:destinationLink direction="to" ref="{640103ED-EB93-47B1-884E-645A3A0189B7}"/>
          </msink:context>
        </emma:interpretation>
      </emma:emma>
    </inkml:annotationXML>
    <inkml:trace contextRef="#ctx0" brushRef="#br0">1276 2 8207,'-106'0'3527,"36"0"-1026,-1 0-385,-35 36-449,36 35-449,-36-37-127,0 73 127,-35-2-192,-1 37 513,2 33-641,33 3-514,37-2 1,34 2-64,72-3-193,69-68 257,143-36-65,141-35 129,140-72-64,70-105 192,2-1-192,-106 1-898,-178 34-2373,-175 107-2372,-142 0-1154,-72 107-3527</inkml:trace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48.30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8C0FE94D-DE60-40E9-83C3-7A6FB61154EF}" emma:medium="tactile" emma:mode="ink">
          <msink:context xmlns:msink="http://schemas.microsoft.com/ink/2010/main" type="inkDrawing"/>
        </emma:interpretation>
      </emma:emma>
    </inkml:annotationXML>
    <inkml:trace contextRef="#ctx0" brushRef="#br0">99 457 9746,'-50'49'7182,"50"-49"-3783,-51 0-1155,51 0-513,0 0-833,0 0-321,0 0-64,0 0-64,0 0-193,0-49-63,51-1-1,-1-2-256,1-50 192,-51 53 65,52-53-193,-52 50 64,50 2 0,-50 50-64,0 0 64,0 0-192,0 0 0,0 50 320,51 2-64,-51 50-192,50-53 128,1 53-256,-51-102-2053,52 52-5706</inkml:trace>
  </inkml:traceGroup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48.680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55E4429E-4A75-482B-891D-0CCB4F75179B}" emma:medium="tactile" emma:mode="ink">
          <msink:context xmlns:msink="http://schemas.microsoft.com/ink/2010/main" type="inkDrawing"/>
        </emma:interpretation>
      </emma:emma>
    </inkml:annotationXML>
    <inkml:trace contextRef="#ctx0" brushRef="#br0">-8 0 23340,'0'52'3463,"0"-52"-1411,0 0-513,0 0-1026,0 0-513,0 0-321,0 0-2949,50-52-6733</inkml:trace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49.446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FD954699-9FFD-40EE-A525-7ACFA2136282}" emma:medium="tactile" emma:mode="ink">
          <msink:context xmlns:msink="http://schemas.microsoft.com/ink/2010/main" type="inkDrawing"/>
        </emma:interpretation>
      </emma:emma>
    </inkml:annotationXML>
    <inkml:trace contextRef="#ctx0" brushRef="#br0">102 205 6284,'-52'0'5450,"52"0"-2757,-52 0-641,52 0-385,0 0 65,0 0-129,0 0-449,0 0-192,0 0-449,0-52-257,0 52-256,0-51-64,0 51 257,52-51-258,-52 0 65,52 51 65,-52 0-65,49 0 0,-49 0 384,0 51 1,0 51-193,0-50-256,0-52-64,0 49 128,52-49-256,-3 0-1,55 0-64,-55 0 193,54 0 64,-103 52 834,0-2 640,0 52 65,-103-50-1090,54-52-321,49 0-1859,0 0-6413</inkml:trace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50.58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B17BA98E-9990-4EE2-971B-819E7F109FEB}" emma:medium="tactile" emma:mode="ink">
          <msink:context xmlns:msink="http://schemas.microsoft.com/ink/2010/main" type="inkDrawing"/>
        </emma:interpretation>
      </emma:emma>
    </inkml:annotationXML>
    <inkml:trace contextRef="#ctx0" brushRef="#br0">0 0 16928,'0'0'5707,"0"0"-2501,0 0-1474,0 0-707,0 0-768,0 0-385,0 0 128,0 0-1796,0 0-3462,52 0-14941</inkml:trace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51.069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CA4C22AC-44BD-41C0-B72F-035A1126EB75}" emma:medium="tactile" emma:mode="ink">
          <msink:context xmlns:msink="http://schemas.microsoft.com/ink/2010/main" type="inkDrawing"/>
        </emma:interpretation>
      </emma:emma>
    </inkml:annotationXML>
    <inkml:trace contextRef="#ctx0" brushRef="#br0">0 253 13786,'0'0'2501,"0"-51"-64,0 0-1412,51 51-191,-51-50-577,0-1 191,0 0 1,0 51 0,0 0 0,0 0-64,50 0 0,-50 51 127,0 0-127,52-1 0,-1 52-129,-51-51-127,50-51-899,1 51-4231</inkml:trace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4:52.718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3C902824-73FB-43E9-839F-D0BBE5EF4F35}" emma:medium="tactile" emma:mode="ink">
          <msink:context xmlns:msink="http://schemas.microsoft.com/ink/2010/main" type="writingRegion" rotatedBoundingBox="4711,12092 5251,15936 3436,16191 2895,12347"/>
        </emma:interpretation>
      </emma:emma>
    </inkml:annotationXML>
    <inkml:traceGroup>
      <inkml:annotationXML>
        <emma:emma xmlns:emma="http://www.w3.org/2003/04/emma" version="1.0">
          <emma:interpretation id="{E3EE76A2-935D-478B-862D-71084C5CD71A}" emma:medium="tactile" emma:mode="ink">
            <msink:context xmlns:msink="http://schemas.microsoft.com/ink/2010/main" type="paragraph" rotatedBoundingBox="4711,12092 5251,15936 3436,16191 2895,1234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392A436-2C60-4EFB-B987-E9BE23DBFFA9}" emma:medium="tactile" emma:mode="ink">
              <msink:context xmlns:msink="http://schemas.microsoft.com/ink/2010/main" type="line" rotatedBoundingBox="4711,12092 5251,15936 3436,16191 2895,12347"/>
            </emma:interpretation>
          </emma:emma>
        </inkml:annotationXML>
        <inkml:traceGroup>
          <inkml:annotationXML>
            <emma:emma xmlns:emma="http://www.w3.org/2003/04/emma" version="1.0">
              <emma:interpretation id="{0921E0B4-ED98-4B31-9348-CF3FBBA9D8A3}" emma:medium="tactile" emma:mode="ink">
                <msink:context xmlns:msink="http://schemas.microsoft.com/ink/2010/main" type="inkWord" rotatedBoundingBox="4143,12120 4587,13688 4006,13852 3563,12284">
                  <msink:destinationLink direction="with" ref="{EDA6C6DB-213B-403C-9B8F-C0EC9379B87C}"/>
                  <msink:destinationLink direction="with" ref="{5C469B79-A907-4BE4-B024-1F816236EA3B}"/>
                  <msink:destinationLink direction="with" ref="{8CDAC556-7EA0-472C-AFF4-500E6F58633A}"/>
                </msink:context>
              </emma:interpretation>
              <emma:one-of disjunction-type="recognition" id="oneOf0">
                <emma:interpretation id="interp0" emma:lang="de-DE" emma:confidence="0">
                  <emma:literal>¥</emma:literal>
                </emma:interpretation>
                <emma:interpretation id="interp1" emma:lang="de-DE" emma:confidence="0">
                  <emma:literal>¥</emma:literal>
                </emma:interpretation>
                <emma:interpretation id="interp2" emma:lang="de-DE" emma:confidence="0">
                  <emma:literal>¥</emma:literal>
                </emma:interpretation>
                <emma:interpretation id="interp3" emma:lang="de-DE" emma:confidence="0">
                  <emma:literal>¥</emma:literal>
                </emma:interpretation>
                <emma:interpretation id="interp4" emma:lang="de-DE" emma:confidence="0">
                  <emma:literal>¥</emma:literal>
                </emma:interpretation>
              </emma:one-of>
            </emma:emma>
          </inkml:annotationXML>
          <inkml:trace contextRef="#ctx0" brushRef="#br0">2894-5850 12760,'0'0'3912,"0"0"-1219,0 0-1475,0 0-192,0 52-192,0-1-193,52-51 257,-52 51-257,0 0 64,49-1-64,-49 1-192,0 0-128,0 0-129,52 0-63,-52 0-1,52 52 0,-52-52 0,0-1 1,0 1-1,49 0-128,-49 0 64,0 0 0,0-51 0,0 51-64,52-51-64,-52 50 128,0-50 129,0 51-129,0-51 0,0 52 64,0-2-128,0-50 0,0 0 64,0 52-128,0-52 64,51 50 64,-51-50-192,0 52 192,0-52 0,0 49-64,0-49-64,0 53 192,0-53-128,0 0-64,0 49 128,0-49 64,0 0-128,0 52 129,0-52 63,0 0-64,0 0-128,0 0 0,0 0-192,0 0-1411,0 0-3527,0-52-10388</inkml:trace>
          <inkml:trace contextRef="#ctx0" brushRef="#br0" timeOffset="776.0444">2741-5442 11478,'0'0'4039,"0"0"-832,0 0-899,0-51-833,0 51-513,0-51-65,0 0-255,0 1-322,52-1-127,-52 0-65,0 51 0,52-51 129,-52-1-1,0 2 129,0 50-65,0 0-127,0 0 127,0 0-255,0 0 127,49 0-192,-49 50 128,52 2-64,-3 50-64,55-51 129,-3-1-129,-50 1 192,-1-51-1346,2 51-3912,-52-51-16864</inkml:trace>
        </inkml:traceGroup>
        <inkml:traceGroup>
          <inkml:annotationXML>
            <emma:emma xmlns:emma="http://www.w3.org/2003/04/emma" version="1.0">
              <emma:interpretation id="{8C8C9F38-B207-4795-9E79-C3BC462D38C7}" emma:medium="tactile" emma:mode="ink">
                <msink:context xmlns:msink="http://schemas.microsoft.com/ink/2010/main" type="inkWord" rotatedBoundingBox="5121,15006 5251,15936 3436,16191 3305,15262">
                  <msink:destinationLink direction="with" ref="{F7D819FA-EF8F-47E4-9408-BC8C6437659D}"/>
                </msink:context>
              </emma:interpretation>
            </emma:emma>
          </inkml:annotationXML>
          <inkml:trace contextRef="#ctx0" brushRef="#br0" timeOffset="2816.1611">3708-2898 8015,'0'0'5066,"-50"-50"-1988,50 50-898,0 0-1026,0-52-769,0 52-65,0 0 193,50-49 64,-50 49 65,51 0 255,-51 49 386,0 3-514,0-2-576,0 52-193,0-50 0,50-3-64,2 3-321,49-52-64,0 0 385,2 0 0,-53 50 128,1 2 1282,-51-2 514,-101 51-193,-2 1-705,53 0-770,-1-53-127,51-49-1348,0-49-2500,101-3-10773</inkml:trace>
          <inkml:trace contextRef="#ctx0" brushRef="#br0" timeOffset="1889.1081">2487-2035 16223,'52'0'2372,"-52"-50"-512,50-51-1027,1-1-191,50 0-193,-49 1-193,-52-1 193,52 0-128,-52 53-1,0-3 65,0 2 320,0 50-192,0 0-385,0 50 65,0 51-1,0 53 1,0-3-1,49-49-128,3 0 64,-52-1-1603,49-51-5450</inkml:trace>
          <inkml:trace contextRef="#ctx0" brushRef="#br0" timeOffset="2169.1241">3607-2186 23789,'0'0'3206,"0"0"-1795,-52 0-1154,52-52-642,0 52-4040,52-50-17441</inkml:trace>
        </inkml:traceGroup>
      </inkml:traceGroup>
    </inkml:traceGroup>
  </inkml:traceGroup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5:04.365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730BFFDF-3808-45D8-A10B-03CD5C91DC80}" emma:medium="tactile" emma:mode="ink">
          <msink:context xmlns:msink="http://schemas.microsoft.com/ink/2010/main" type="writingRegion" rotatedBoundingBox="465,16799 7616,16095 7854,18516 703,19220"/>
        </emma:interpretation>
      </emma:emma>
    </inkml:annotationXML>
    <inkml:traceGroup>
      <inkml:annotationXML>
        <emma:emma xmlns:emma="http://www.w3.org/2003/04/emma" version="1.0">
          <emma:interpretation id="{4DBAAB82-B665-4856-97E8-746377491496}" emma:medium="tactile" emma:mode="ink">
            <msink:context xmlns:msink="http://schemas.microsoft.com/ink/2010/main" type="paragraph" rotatedBoundingBox="465,16799 7616,16095 7854,18516 703,192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AB0951C-1466-4CC8-BDFA-FD6C4B5860DA}" emma:medium="tactile" emma:mode="ink">
              <msink:context xmlns:msink="http://schemas.microsoft.com/ink/2010/main" type="line" rotatedBoundingBox="465,16799 7616,16095 7854,18516 703,19220"/>
            </emma:interpretation>
          </emma:emma>
        </inkml:annotationXML>
        <inkml:traceGroup>
          <inkml:annotationXML>
            <emma:emma xmlns:emma="http://www.w3.org/2003/04/emma" version="1.0">
              <emma:interpretation id="{70E7B778-A4CE-4C91-8068-C8C94EC48D4D}" emma:medium="tactile" emma:mode="ink">
                <msink:context xmlns:msink="http://schemas.microsoft.com/ink/2010/main" type="inkWord" rotatedBoundingBox="472,16868 4425,16479 4657,18831 703,19220"/>
              </emma:interpretation>
              <emma:one-of disjunction-type="recognition" id="oneOf0">
                <emma:interpretation id="interp0" emma:lang="de-DE" emma:confidence="0">
                  <emma:literal>1.320</emma:literal>
                </emma:interpretation>
                <emma:interpretation id="interp1" emma:lang="de-DE" emma:confidence="0">
                  <emma:literal>1.320</emma:literal>
                </emma:interpretation>
                <emma:interpretation id="interp2" emma:lang="de-DE" emma:confidence="0">
                  <emma:literal>1.320</emma:literal>
                </emma:interpretation>
                <emma:interpretation id="interp3" emma:lang="de-DE" emma:confidence="0">
                  <emma:literal>1.320</emma:literal>
                </emma:interpretation>
                <emma:interpretation id="interp4" emma:lang="de-DE" emma:confidence="0">
                  <emma:literal>1.320</emma:literal>
                </emma:interpretation>
              </emma:one-of>
            </emma:emma>
          </inkml:annotationXML>
          <inkml:trace contextRef="#ctx0" brushRef="#br0">613 21 11029,'-52'0'3719,"52"0"-1347,-52 0-961,3 0-449,-3 0-257,52 54 1,-49-54-1,-3 50 0,0-50 1,52 52-386,-49-52 257,-3 50-64,1-1-192,51-49 0,-50 52-257,50-2-64,-52 2 128,52-52 0,0 50 1,0-50 63,0 52-128,0-3 0,0-49 64,0 52-192,0-52 128,0 50-64,0 2 129,0-52-129,0 49-193,0-49 322,0 52-65,0-52-128,0 51 64,0-51 64,52 51 0,-52-51 128,0 50-64,0 1-128,50-51 0,-50 51 65,0-51-65,0 0 0,51 51 64,-51-51-64,52 51 128,-52-51-192,0 0 192,49 0-64,-49 51 64,52-51-128,-52 0 65,52 0-65,-52 50 0,49-50 192,3 0-256,-52 0 192,0 0 0,49 51-64,-49-51-128,0 0 128,52 0-64,-52 0 129,52 0-193,-52 0 64,49 0 128,-49 0-64,52 0-64,-3 0-64,-49 0 128,52 0 64,0 0-192,-3 0 192,3 0-64,-1 0-64,-1 0-192,-50 0 384,0 0-256,52 0 128,-52 0-64,0 0 0,49 0 65,-49 0-65,0 0 0,52 0 64,-1 0-128,-51 0 64,50 0 192,-50 0-192,52 0-64,-52 0 128,51 0-256,-51 0 384,50 0-256,1 0 64,-51 0 0,50 0 0,2 0 0,-52 0 64,51 0-128,-51 51 192,50-51-64,-50 0-64,51 0 0,-51 0 0,50 0 0,2 0 0,-52 0 64,51 0-128,-51 0 0,50 0 256,1 0-256,-51 0 64,52 0-128,-2 0 320,1 0-256,-1 0 128,1 0-64,1 0 0,-52 0-64,50 0 128,1 0-64,1 0 0,-3 0 0,3 0-64,-2 0 257,-50 0-386,51 0 257,1 0 65,-52 0-129,49 0 0,3 0 0,-2 0-65,1 0 130,-51-51-65,52 51 128,-3 0-256,3 0 256,0-51-192,-52 51 128,49 0-128,3-50 128,-3 50-128,-49 0 64,52 0 64,0-51-128,-52 51 64,49 0 64,3 0 64,-1-51-192,-51 51 0,50 0 192,-50-51-320,52 51 192,-3 0 64,-49-51-64,52 51-64,-52 0 128,0-51-64,51 51 0,-51 0 64,50-50-64,-50 50 0,52 0 192,-52-51-256,0 51 64,0-51 193,51 51-258,-51-52 194,0 52-65,0-49 0,0 49 0,0-52 64,0 52-128,0-50 0,-51-2 129,51 52-194,-52-49 130,52 49 63,-50-52-128,50 2 0,-51 50-64,51-52 192,-52 52-128,52-50 64,-49 50-64,49-52 64,-52 52-64,2 0 64,-1-49-64,51 49 0,-52 0 0,3-50 0,49 50-64,-52 0 128,52-52-128,-52 52 192,3 0-256,49 0 321,-52-50-193,3 50-65,49 0 130,-52 0-1,0-54 0,3 54-64,-3 0-64,52 0 128,-51 0-128,1 0 192,-2 0-128,52 0 0,-49 0 128,-3 0-128,52 0 0,-51 0 0,1 0 128,50 0-63,-52 0-130,3 0 130,49 0-130,-52 0 65,1 0 65,51 0 63,-50 0-321,50 0 386,-52 0-193,52 0 0,-51 0-193,1 0 193,50 0 129,-51 0-129,51 0 0,-50 0 0,50 0 0,0 0 0,-52 0 0,52 0 64,-51 0-128,51 0 128,-50 0-128,-1 0 64,51 0 0,-52 0 0,52 0 0,-50 0 64,-1 0-128,51 0 64,-50 0 0,-1 0 0,51 0 64,-52 0-64,2 0 0,-1 0 0,1 0-64,-1 0 64,51 0 0,-52 0 0,2 0 0,-1 54 64,51-54-128,-52 0 64,52 0 0,-49 0 64,49 0-64,-52 0 0,2 0 0,50 0 0,-51 0-64,-1 0 128,52 0-128,0 0 128,-49 0 0,49 0-192,0 0 128,-52 0 0,52 0 0,0 0 64,-52 0-128,52 0 64,0 0 0,-49 0 0,49 0 0,-52 0 0,52 0 0,0 0 64,-49 0-128,49 0 64,-52 0 0,52 0 64,0 50-449,0-50-1346,0 0-3912,0 0-11606</inkml:trace>
          <inkml:trace contextRef="#ctx0" brushRef="#br0" timeOffset="-6655.3807">307 1141 15774,'0'0'2116,"0"-51"-513,0 0-385,52 0-512,-3-50-322,3-2-127,-3 54-1,3-53 322,-52 50-1,52 52 449,-52 0-65,0 0-576,0 52 256,0 50-576,0 50 127,49-51-256,-49 1-513,52 0-3142,-52-102-7054</inkml:trace>
          <inkml:trace contextRef="#ctx0" brushRef="#br0" timeOffset="-6335.3624">1476 1090 26995,'0'0'-2821,"-50"0"6027,50 0-1603,0 0-1026,0 0-641,0 0-898,0-51-3590,50 51-12120</inkml:trace>
          <inkml:trace contextRef="#ctx0" brushRef="#br0" timeOffset="-5624.3217">1883 532 6540,'0'-52'5835,"0"52"-3783,0-50-705,0 50-321,0-52-64,0 2-129,0 50 65,51 0-64,-51-52-129,0 52 129,0 0 256,0 52-513,0 50-385,0-52-320,0 2 128,0-52-192,50 0-65,53 49-192,-53-49 513,1 0-64,-1 52 0,1-52 770,-51 102 769,-51-53-129,1 3-768,-1-1-578,1 0 0,50-1-1411,0-50-3077,0 0-6926</inkml:trace>
          <inkml:trace contextRef="#ctx0" brushRef="#br0" timeOffset="1832.1047">2442-334 7823,'0'0'5707,"0"0"-2630,-51-50-1217,51 50-706,0 0-384,0 0-193,0 0-257,0 0 386,0 0-1,0 0 385,0 50 64,0-50-384,0 52-321,0-52 256,0 50-384,51-1 64,-51 3 63,52-2-63,-52 2-128,0-52 63,49 0-192,-49 0 193,52 0 0,-2-52-65,1 2-192,50-51-64,-49 51-64,-52-2 128,50 2 0,-50 50-1346,0 0-3656,0 50-17825</inkml:trace>
          <inkml:trace contextRef="#ctx0" brushRef="#br0" timeOffset="1184.0677">2595-841 5001,'0'-51'5899,"0"51"-1987,0 0-1475,0 0-321,0-51-770,0 51-512,0 0-129,0 0-256,0 51 257,0-51-65,0 51 128,0 1-256,0-3-64,0 53 256,0-50-127,0 49-1,0-52-385,-52 53-64,52-50 193,-49-2-257,49-1 128,0 3-512,0-52-1540,0 0-3013,0 0-7824</inkml:trace>
          <inkml:trace contextRef="#ctx0" brushRef="#br0" timeOffset="-5183.2965">2645 938 21288,'0'0'2886,"0"0"-578,0 0-1282,0 0-897,0 0-65,0 0-2116,0 0-7631</inkml:trace>
          <inkml:trace contextRef="#ctx0" brushRef="#br0" timeOffset="-4367.2496">2748 430 5001,'0'-52'8913,"0"52"-6091,0 0-1347,0 0-642,0 0-320,0-50 0,0 50 257,0 0-322,0 0 258,0 0-65,0 0-256,0 0 64,0 0 192,0 0-64,0 0-128,0 0-129,0 0-255,0 0-65,0 0 64,0 0-64,0 0 0,49 0-64,-49 0 192,0 0 0,0-52 0,0 52-128,0 0 64,0 0 1,0 0-130,52 0 1,-52 0 128,50-49-128,-50 49 257,51 0-322,1 0 129,-52 0 129,49 0-1,3 0-192,0 49 256,-52-49-128,49 52-64,3-2 321,-52 2-193,0-2 65,0 51 255,0-49 130,0 50-194,-52-53 65,52 3-321,0-1-64,0-51-192,0 0 256,52 0 1,-3 0 63,55 0-192,-55 0-1090,-49 0-2757,0 0-14172</inkml:trace>
        </inkml:traceGroup>
        <inkml:traceGroup>
          <inkml:annotationXML>
            <emma:emma xmlns:emma="http://www.w3.org/2003/04/emma" version="1.0">
              <emma:interpretation id="{02457C65-7D7C-4218-8B5D-2E1E52F16515}" emma:medium="tactile" emma:mode="ink">
                <msink:context xmlns:msink="http://schemas.microsoft.com/ink/2010/main" type="inkWord" rotatedBoundingBox="5609,16293 7616,16095 7820,18167 5813,18365">
                  <msink:destinationLink direction="with" ref="{EDA6C6DB-213B-403C-9B8F-C0EC9379B87C}"/>
                </msink:context>
              </emma:interpretation>
              <emma:one-of disjunction-type="recognition" id="oneOf1">
                <emma:interpretation id="interp5" emma:lang="de-DE" emma:confidence="0">
                  <emma:literal>n.</emma:literal>
                </emma:interpretation>
                <emma:interpretation id="interp6" emma:lang="de-DE" emma:confidence="0">
                  <emma:literal>n.</emma:literal>
                </emma:interpretation>
                <emma:interpretation id="interp7" emma:lang="de-DE" emma:confidence="0">
                  <emma:literal>n.</emma:literal>
                </emma:interpretation>
                <emma:interpretation id="interp8" emma:lang="de-DE" emma:confidence="0">
                  <emma:literal>n.</emma:literal>
                </emma:interpretation>
                <emma:interpretation id="interp9" emma:lang="de-DE" emma:confidence="0">
                  <emma:literal>n.</emma:literal>
                </emma:interpretation>
              </emma:one-of>
            </emma:emma>
          </inkml:annotationXML>
          <inkml:trace contextRef="#ctx0" brushRef="#br0" timeOffset="4024.2301">5036-1248 8656,'0'0'5451,"-52"0"-1604,52 0-1346,0 0-1026,0 0 0,0 0-450,0 0 1,0 0-320,0 0-193,0 0 64,0 0-385,0 0 129,0 0-129,0 0-63,0 0-1,52 0 192,-3 51-127,-49-51 63,52 50-63,-2-50 63,1 51-64,50 0 257,-49 51-320,49-51-1,-49 52 0,49-2-128,-49-51 64,-3-50 0,-49 52-1859,0-52-4682</inkml:trace>
          <inkml:trace contextRef="#ctx0" brushRef="#br0" timeOffset="5352.3061">5697 735 16992,'-52'-52'2244,"52"52"-961,0-50 64,0-2-257,52-49-449,-3 51-64,-49-52 128,52 50-192,-52 3 129,0 49-1,0 0-256,49 0-129,-49 101 1,52-51-257,-52 104 0,0-105-1219,52 53-2756,-52-50-8978</inkml:trace>
          <inkml:trace contextRef="#ctx0" brushRef="#br0" timeOffset="5591.3198">6407 683 17890,'0'-50'5963,"0"50"-4231,0 0-1412,0 0-384,52-52-2180,-3 3-10388</inkml:trace>
          <inkml:trace contextRef="#ctx0" brushRef="#br0" timeOffset="10112.5784">6713 227 5193,'0'0'6220,"0"0"-2821,0 0-898,0 0-642,0 0-512,0-50-385,0 50-64,0 0 63,0 0-255,0 0-65,0-52-449,0 52 129,0 0-129,0-50 1,0 50-65,51 0-192,-51 0 64,50 0 0,-50 0 128,0 0 193,0 0 63,0 50-255,0 2-65,0-52 128,0 50-384,51-1 256,-51-49-256,50 0 63,53 52 1,-53-52-64,1 50 192,1-50 0,-52 52 192,0-2 642,0 2-1,-52 49-384,1-101-192,1 0-450,50 0-1089,0 0-2886,0-52-10068</inkml:trace>
        </inkml:traceGroup>
      </inkml:traceGroup>
    </inkml:traceGroup>
  </inkml:traceGroup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5:14.878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 contextRef="#ctx0" brushRef="#br0">-6 101 16992,'0'-52'6861,"0"52"-4488,0 0-1026,0 0-963,0 0-448,0 0-1924,0-49-5001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49:35.870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C2C7F334-7A31-4D61-BD44-73FE30F45745}" emma:medium="tactile" emma:mode="ink">
          <msink:context xmlns:msink="http://schemas.microsoft.com/ink/2010/main" type="writingRegion" rotatedBoundingBox="7172,5044 11171,8510 9907,9969 5908,6504"/>
        </emma:interpretation>
      </emma:emma>
    </inkml:annotationXML>
    <inkml:traceGroup>
      <inkml:annotationXML>
        <emma:emma xmlns:emma="http://www.w3.org/2003/04/emma" version="1.0">
          <emma:interpretation id="{7C6BE5E1-9981-406C-88C0-448E8740D853}" emma:medium="tactile" emma:mode="ink">
            <msink:context xmlns:msink="http://schemas.microsoft.com/ink/2010/main" type="paragraph" rotatedBoundingBox="7172,5044 11171,8510 9907,9969 5908,650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E574AC9-A387-4440-A0AD-D66E6FE9D60A}" emma:medium="tactile" emma:mode="ink">
              <msink:context xmlns:msink="http://schemas.microsoft.com/ink/2010/main" type="line" rotatedBoundingBox="7172,5044 11171,8510 9907,9969 5907,6504"/>
            </emma:interpretation>
          </emma:emma>
        </inkml:annotationXML>
        <inkml:traceGroup>
          <inkml:annotationXML>
            <emma:emma xmlns:emma="http://www.w3.org/2003/04/emma" version="1.0">
              <emma:interpretation id="{A9841EB7-8990-4BCE-9A45-BDFA1EA776D8}" emma:medium="tactile" emma:mode="ink">
                <msink:context xmlns:msink="http://schemas.microsoft.com/ink/2010/main" type="inkWord" rotatedBoundingBox="8698,7052 10832,8901 10295,9521 8161,7672"/>
              </emma:interpretation>
              <emma:one-of disjunction-type="recognition" id="oneOf0">
                <emma:interpretation id="interp0" emma:lang="de-DE" emma:confidence="0">
                  <emma:literal>1*</emma:literal>
                </emma:interpretation>
                <emma:interpretation id="interp1" emma:lang="de-DE" emma:confidence="0">
                  <emma:literal>1*</emma:literal>
                </emma:interpretation>
                <emma:interpretation id="interp2" emma:lang="de-DE" emma:confidence="0">
                  <emma:literal>1*</emma:literal>
                </emma:interpretation>
                <emma:interpretation id="interp3" emma:lang="de-DE" emma:confidence="0">
                  <emma:literal>1*</emma:literal>
                </emma:interpretation>
                <emma:interpretation id="interp4" emma:lang="de-DE" emma:confidence="0">
                  <emma:literal>1*</emma:literal>
                </emma:interpretation>
              </emma:one-of>
            </emma:emma>
          </inkml:annotationXML>
          <inkml:trace contextRef="#ctx0" brushRef="#br0">-1659-1375 512,'0'0'3976,"0"0"-257,0 0-448,0 0-386,0 0-576,0 0-706,0 0-770,0 0-448,0 0-129,0 0 1,0 34-129,0-34 129,0 37-129,0-37 193,0 34-129,0-34 129,0 34-193,0 3-64,0-37 257,0 34-514,35 2 321,-35-36 1,36 35-65,-36 1 0,34-36 64,-34 34 65,36 2-65,-36-36-64,36 35 64,-2 1 0,-34-36 1,36 35-1,0 1 64,-36-36-192,34 35 64,2 0 1,-36-35-130,35 36 65,1-36 129,-1 35-129,0-35 64,-35 35-128,72-35 192,-38 36-128,2-36 256,34 35-320,-34 0 192,34-35-128,-35 36 0,37 0 321,-38-2-257,38-34 64,-2 71 129,-35-35-193,36-2 64,-36 3-64,36-3 1,-36 2 127,35-1 0,2 1 1,-38-2-65,37 1-64,0 35 128,-36-33-127,1-3 255,-1 2-256,0 35 129,-35-37-129,36 2 128,-36-1-192,0 1 64,34-1 129,-34 1-129,0-1 0,0 0 0,0 36 0,0-36 64,0 36 1,0-35-1,0-1 0,0 35-64,-34-34-64,34-36 321,0 0-1155,0 0-4809,34-106-12119</inkml:trace>
          <inkml:trace contextRef="#ctx0" brushRef="#br0" timeOffset="1847.1056">-1730-953 1731,'0'0'8079,"0"0"-4616,0 0-898,0 0-962,0 0-769,0 0-321,0-35 320,0 35-63,36-36 63,-36 2-191,0-2-129,35 1 64,-35 35-321,35-36 257,-35 2-321,0-3 1,0 3-129,36 0-64,-36 34 128,0-37-128,0 37 128,0-34-128,0 34 257,34 0-514,-34-36 450,0 36-193,0 0 64,0 0 64,0 0-64,0 0 129,0 0-193,0 0-64,0 0 64,0 0-129,0-35 258,0 35-65,0 0-64,0 0 128,36 0-64,-36 0 193,0 0-129,0 0-64,0 0-128,0 0 128,0 0-128,0 0 128,0 35-128,0-35 128,0 36-64,36-2 0,-2-34 0,2 37 128,0-3-192,-2 0 64,2 3 0,-1-37 64,1 34 64,-1-34-192,0 0 128,-35 0-128,0 0 257,0 0-257,0 0 192,0 0 321,0 0-129,0 0 1,0 0-513,0 0 320,-35 0 64,0 36-384,-1-36 192,-35 0 64,1 35-64,0-35 0,34 0-64,-34 36 192,34-36-64,1 0-64,0 34-64,-1-34 64,36 0 64,-35 0-641,35 0-1411,0 0-1987,0 0-642,0 0-2757</inkml:trace>
          <inkml:trace contextRef="#ctx0" brushRef="#br0" timeOffset="3166.1811">-1412-1304 4809,'0'-37'4937,"0"37"-384,0 0-1539,0 0-1796,0 0-961,-36 37 63,2-3 1,-2 0 128,0-34-193,36 37-320,0-37 64,0 34-128,0-34 448,36 0-63,-36-34-193,36-3 193,-2 3-129,2 0-64,-36 34-64,0-37 321,0 37 705,0 0-193,0 0-320,-36 0-513,2 37 0,34-37 192,0 34-192,-36-34 65,36 0-65,0 0-65,36 0 258,-2 0-1,2 0-64,-36-34 65,0 34 127,0 0-63,0 0-193,0 34 0,0-34-64,-36 34 128,36 3-512,0-3-2117,36-34-2180,34 36-6156</inkml:trace>
          <inkml:trace contextRef="#ctx0" brushRef="#br0" timeOffset="2272.1299">-1448-1094 7053,'36'-35'3847,"-36"35"-961,36-36-898,-36 36-1090,0 0-257,0 0 192,0 0-127,0 0 63,-36 0 1,0 36-129,2-36 64,-2 35-448,36-35-450,0 0 258,0 0-1,36 0 64,-2-35 64,2 35-128,-36-36 129,36 36-65,-36-34 64,0 34 1155,0 0 64,0 0-706,0 0-448,0 0-65,-36 0-320,36 0-1540,0 0-3461,36 0-8786</inkml:trace>
          <inkml:trace contextRef="#ctx0" brushRef="#br1" timeOffset="15175.868">-1235-1058 1090,'-36'-36'2116,"36"36"513,0-35 256,0 35-448,0 0-64,0-36-386,0 36-255,0 0-386,0 0-384,-35 0-64,35 0-385,0 0-321,-36 36 257,36-36-321,-34 35-64,34-35 193,0 36-65,0-2-128,0 2 193,34-36-129,-34 35 193,36 1-129,-36-1 65,35-35 191,-35 36-191,0-1 64,36-35-65,-36 35-64,0 1-256,35-1 257,0-35-65,-35 35-192,36 1 64,-36-36 192,36 35-256,-36-35 321,34 35-65,2-35-128,-36 36 128,34-36-127,2 36-65,0-36 64,34 34 64,-35-34-192,1 36 128,0-36 64,-2 35-128,2-35 0,0 36-64,-2-36 256,2 34-256,-1-34 64,0 37 129,1-37 63,-1 34-192,1-34-64,-36 36 192,35-1 64,0-35-256,-35 36 193,36-36 127,-2 34-192,-34-34-64,36 35 128,0-35-128,-36 36 0,34-36 129,-34 34-193,36 3 256,-36-3-256,35-34 256,-35 36-256,35-1 256,-35 1-320,0-36 256,0 34-192,0 2 257,0-1-129,0-35 0,0 36-64,0-1-64,0 1 64,0-1 0,0 0 0,0-35 128,0 36 64,0-1-63,0 0-1,-35 1-64,35-36 192,0 35-63,-35 1-65,35-36 0,0 35-64,0 1 129,0-36-257,0 34 256,-36-34-256,36 0-257,0 0-1666,0 0-4362,-34 0-10387</inkml:trace>
          <inkml:trace contextRef="#ctx0" brushRef="#br1" timeOffset="16470.9421">178 0 1923,'0'0'3848,"0"0"640,0 0-1153,0 0-1027,0 0-1025,0 0-578,0 0-256,0 0 128,0 37 0,0-37 64,0 34-192,34 2 192,-34-1-256,0 1-64,0-2 63,0 2-127,0-36-1,0 35-63,0 1-65,0-1-192,-34 1 256,34-1-256,-36 0 192,36 1 65,0-1 256,-35 0-193,35 1 193,0-1 0,0-35-257,-35 36-64,35-36-63,0 35-65,0-35 128,-36 0-769,36 0-514,0 0-832,-35 0-771,35 0-1795,0 0 257,0 0 2308,0-35 2053,0 35 1858,0 0 1476,0-36-642,0 36-897,0 0-706,0 0-577,35-35-321,-35-1 1,36 1-65,-36 0-128,0-36-64,35 36 129,-35-36 191,0 0 1,0 35 64,0-34-129,0 35 65,0 35-193,0-36 0,0 36-192,0 0 64,0 0 0,0 36 193,0-1-65,0 1-192,0 34 192,0 1-64,0 0 64,0-1 1,0 1 63,0-36 321,0 36-128,0-35-257,-35-1 0,35 1 64,0-36-256,0 0 193,0 0 191,0 0-448,0 0-385,0-36-898,0-35 129,0 36 320,0-36 705,0 0 322,0 1-1,0 34 385,0-35 320,0 36-256,0-1-577,0-34 128,0 35-1282,0-1-5451</inkml:trace>
          <inkml:trace contextRef="#ctx0" brushRef="#br1" timeOffset="20080.1485">-4343-2048 13017,'0'0'5258,"0"0"-2822,70-34-384,1-2-898,-1 1-384,36-35-449,0-1-193,-35-1 192,35 1-255,-70-34 63,34 34 0,-70 35 0,36-35-64,-36 71 193,0 0 64,0 37 256,0 33-64,0 35 64,-36 37-257,36 1-256,0-38 65,0-35-1219,-36-34-3527,36 0-11606</inkml:trace>
          <inkml:trace contextRef="#ctx0" brushRef="#br1" timeOffset="20344.1636">-3108-2082 22956,'0'0'2949,"0"0"-1346,0 0-769,0 0-770,0 0-1026,0 0-4681</inkml:trace>
          <inkml:trace contextRef="#ctx0" brushRef="#br1" timeOffset="20880.1943">-2719-2223 14876,'0'0'3783,"36"0"-1667,34-37-897,-35 3-770,36-38-65,-36 1-63,1 0-257,0-34 129,-2 35-65,-34-37-64,36 72 128,-36 1 642,0 34-321,0 34 513,34 108 0,-34 33-321,0 39-448,0-2-129,0-106-449,0 0-2244,0-106-5450</inkml:trace>
        </inkml:traceGroup>
      </inkml:traceGroup>
    </inkml:traceGroup>
  </inkml:traceGroup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07.350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77A349CE-A606-4C5B-A5E4-872A38B37416}" emma:medium="tactile" emma:mode="ink">
          <msink:context xmlns:msink="http://schemas.microsoft.com/ink/2010/main" type="writingRegion" rotatedBoundingBox="18468,15845 15744,13161 16711,12180 19435,14864">
            <msink:destinationLink direction="with" ref="{6B649C79-8191-442C-B8BB-EDA26685599C}"/>
          </msink:context>
        </emma:interpretation>
      </emma:emma>
    </inkml:annotationXML>
    <inkml:traceGroup>
      <inkml:annotationXML>
        <emma:emma xmlns:emma="http://www.w3.org/2003/04/emma" version="1.0">
          <emma:interpretation id="{99D04081-022D-47DD-A066-53E5B50D5D75}" emma:medium="tactile" emma:mode="ink">
            <msink:context xmlns:msink="http://schemas.microsoft.com/ink/2010/main" type="paragraph" rotatedBoundingBox="18468,15845 15744,13161 16711,12180 19435,148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A5B2892-AD60-4D24-950D-7F723B4E6141}" emma:medium="tactile" emma:mode="ink">
              <msink:context xmlns:msink="http://schemas.microsoft.com/ink/2010/main" type="line" rotatedBoundingBox="18468,15845 15744,13161 16711,12180 19435,14864"/>
            </emma:interpretation>
          </emma:emma>
        </inkml:annotationXML>
        <inkml:traceGroup>
          <inkml:annotationXML>
            <emma:emma xmlns:emma="http://www.w3.org/2003/04/emma" version="1.0">
              <emma:interpretation id="{1531DBEB-34C1-45EA-9D69-42CE3D511CDF}" emma:medium="tactile" emma:mode="ink">
                <msink:context xmlns:msink="http://schemas.microsoft.com/ink/2010/main" type="inkWord" rotatedBoundingBox="18468,15845 15744,13161 16711,12180 19435,14864"/>
              </emma:interpretation>
              <emma:one-of disjunction-type="recognition" id="oneOf0">
                <emma:interpretation id="interp0" emma:lang="de-DE" emma:confidence="0">
                  <emma:literal>*ä.:</emma:literal>
                </emma:interpretation>
                <emma:interpretation id="interp1" emma:lang="de-DE" emma:confidence="0">
                  <emma:literal>*ä.:</emma:literal>
                </emma:interpretation>
                <emma:interpretation id="interp2" emma:lang="de-DE" emma:confidence="0">
                  <emma:literal>*ä.:</emma:literal>
                </emma:interpretation>
                <emma:interpretation id="interp3" emma:lang="de-DE" emma:confidence="0">
                  <emma:literal>*ä.:</emma:literal>
                </emma:interpretation>
                <emma:interpretation id="interp4" emma:lang="de-DE" emma:confidence="0">
                  <emma:literal>*ä.:</emma:literal>
                </emma:interpretation>
              </emma:one-of>
            </emma:emma>
          </inkml:annotationXML>
          <inkml:trace contextRef="#ctx0" brushRef="#br0">-702-1343 3847,'0'0'10965,"0"0"-8528,0 0-514,0 0-1089,0 0-770,0 0 64,0 0 642,0 36 256,0-36-193,0 0 193,0 0-577,36 36 192,-36-36-384,0 34-65,35-34 65,-35 36-193,35-36 64,-35 35-192,0-35 256,36 36-127,-36-36 127,34 0-128,2 35-64,-36-35 257,36 0-129,-2 0 0,2 0 64,0 0 65,-2 0-193,2 0 257,-1 0-193,0 0-64,1 36 128,-1-36-192,1 0 65,-2 0 127,38 0-64,-38 35 0,38-35-192,-2 0 192,-35 35-128,0-35 129,36 0-65,-36 0-128,1 36 64,35-36 64,-37 0-128,2 0 128,34 35-64,-34-35 128,0 35-128,-2-35 0,37 36 64,-36-1-64,1-35 193,-1 36-193,0-1 64,0 1 0,1-36 64,0 34-64,-36 2 129,34-1-65,-34 1-128,36 35 128,-36-37 0,36 2-64,-36 33 129,0-33-257,34-1 256,-34 1-128,0 35 129,0-37 63,0 2-128,0-36 1,0 35-65,0-35-577,0 0-1988,0-35-4745,0 35-10003</inkml:trace>
          <inkml:trace contextRef="#ctx0" brushRef="#br0" timeOffset="816.0467">1099-423 12760,'0'0'4425,"0"0"-2117,0 0-961,0 0-514,0 0-256,0 0 321,0 35 256,0-1-128,36 2-256,-36 35-193,34-37-64,-34 3-64,36-3-129,-36-34 1,0 36-65,0-36-192,0 0 129,0 35-1,0-35 193,34 0 192,-34 0-192,0 0-129,0-35-320,36-1 64,0 36 64,-1-34-64,36-3 129,-1 3-194,-35-37 65,1 35 129,0 2-386,-36-1-1474,0 35-5643,-36 0-10581</inkml:trace>
          <inkml:trace contextRef="#ctx0" brushRef="#br0" timeOffset="2296.1314">1239-106 1667,'0'0'8849,"-34"-36"-5130,34 36-1026,0 0-705,0-34-834,0 34 385,-36-37-449,36 37 0,0-34 193,-34 34-386,-2-36-127,0 1 256,-34-1-449,-1 2 128,1-1-576,-1-35-1,36 70-256,-1-37-1411,36 37-5066,0 0-9746</inkml:trace>
          <inkml:trace contextRef="#ctx0" brushRef="#br0" timeOffset="6584.3766">-314-1485 2757,'0'-34'6156,"0"34"-2822,0 0-897,0 0-1155,0 0 65,0 0-385,0 0-1,0 0-63,0 0 64,0 0-513,0 0 64,0 0-192,0 0-257,0 0 0,0 0-64,0 0 192,0 0 1,0 34 63,0-34-64,0 36 65,0-36 128,0 36-257,0-36-64,0 35 128,36-35-256,-36 35 192,0-35 65,35 36-129,-35-36-64,0 36 64,35-36-64,-35 0 64,36 0 0,-36 34 0,0-34 65,35 0-129,-35 0 0,0 36-64,36-36 64,-36 0 64,0 0-128,34 35 128,-34-35 64,36 0-192,-36 0 128,36 36-64,-36-36 0,0 0 0,34 0 0,-34 35 128,36-35-128,0 0-64,-2 36 192,2-36-64,-1 0-128,-35 0 128,35 35-64,-35-35-64,36 0 64,-36 0 64,35 0-128,0 35 128,-35-35 1,36 0-1,-1 0-64,-35 36 0,36-36 0,-36 0 128,34 0-128,-34 0-64,36 0 256,-36 35-64,36-35-192,-2 0 193,-34 0 63,36 35-64,-36-35-192,36 0 192,-36 0-64,34 0 1,-34 36-1,36-36 0,-1 0 0,-35 35 0,35-35 0,-35 0 64,36 0-63,-36 36 63,0-36-128,35 0 192,-35 35-64,35-35 1,-35 0-193,35 36 256,-35-36-256,36 0 64,-36 34 0,0-34 64,36 36-64,-36-36 64,34 0-64,-34 35 128,36-35-128,-36 36 0,0-36 0,36 0 0,-36 34 0,0-34 0,0 37 193,0-37-257,34 34 64,-34-34 192,0 0-256,0 36 128,0-36-64,36 35 0,-36-35 0,0 34 128,0-34-192,0 0 128,0 36-64,0-36 0,0 0 0,34 0 64,-34 35-64,0-35 0,0 0 64,0 0-128,0 36 64,0-36 0,0 0 0,0 0 128,0 34-63,0-34-130,0 0 130,0 0-130,0 0 65,0 0 65,0 0-1,0 0-64,0 0 0,36 0 128,-36 0 0,0 0-64,0 0 129,0 0 127,0 0-127,0 0-1,0 0-64,0 0 1,0-34-1,0 34-128,0-36 0,0 1-64,0-1 128,0 36-128,0-34 256,0 34-256,0-35 0,0 35 0,0-36 128,0 36-128,0 0 128,0-34-128,-36 34 192,36-37-192,-34 37 0,34-34 64,0 34 0,-36-36 192,36 36-320,0-35 64,-34-1 256,34 36-192,-36 0-128,36-34 128,0 34 0,0-36-64,-36 36 64,36 0 64,0 0-128,-34-35 64,34 35 64,-36-36-128,36 36 128,-36 0-128,36-35 64,-35 35 0,35-36 64,0 36-64,-35 0 0,35-35 0,-35 35-64,-1 0 64,36-35 64,-35 35-128,0 0-65,35-36 194,-36 36-65,2 0-65,34 0 65,-36 0 65,0 0 63,36 0-321,-34-35 258,-2 35-130,36 0 194,-36 0-258,36 0 129,-34-35 193,34 35-257,-36 0 128,36 0-64,-35-36-64,35 36 128,-36 0-64,36 0 0,0 0 0,-35 0-128,35-35 128,-35 35 0,35 0 128,0 0-192,-36 0 128,36 0-128,0-36 64,-35 36 0,35 0 64,-35 0-128,35-35 128,-36 35-128,36 0 128,-34 0-64,-2-36-64,36 36 64,-36 0 0,2-34 64,34 34-128,-36 0 64,36-36 0,-36 36 0,36 0 0,-34-36 64,34 36-128,0 0 64,-36-35 64,36 35-128,-35 0 64,35-35 192,0 35-192,-36 0-64,36 0 128,-35-36 0,35 36-64,0 0 193,-35 0-193,35-36 0,-36 36 128,36-34-128,0 34-64,0 0 128,-34 0-64,34-36-257,0 36-897,0 0-2244,0 0-3015,0 0-6989</inkml:trace>
          <inkml:trace contextRef="#ctx0" brushRef="#br0" timeOffset="7263.4155">-278-1343 1987,'-36'0'4168,"36"0"-449,0-35-384,0 35-1668,0 0-833,0 0 512,0 35 193,0-35-128,0 36-706,36 0 129,-1-2-129,0 2-320,36-1-193,-1 1 65,-34-36 64,34 35-1732,-34-35-2372,0 0-6798</inkml:trace>
          <inkml:trace contextRef="#ctx0" brushRef="#br0" timeOffset="7616.4356">39-1059 2821,'-34'0'6156,"-2"0"-2886,0 0-1410,2 0-65,-37 0-641,0-36 706,0 36-834,37-35-64,-38 35-578,38-36 450,-2-35-577,0 37-65,2-2 0,34 0-256,-36 1-64,36 35-834,0 0-3270,36 0-2693</inkml:trace>
          <inkml:trace contextRef="#ctx0" brushRef="#br0" timeOffset="-1824.104">2229 953 32767,'-36'0'-13915,"2"36"17570,-2 35-1219,0-1-897,36-35-1346,-34 36-193,34-36-3527,0-35-13786</inkml:trace>
          <inkml:trace contextRef="#ctx0" brushRef="#br0" timeOffset="-1976.113">2017 672 9362,'0'-36'5065,"0"36"-1859,0 0-1282,0 0-1090,0 0-450,0 0 514,-36 36 0,36-2-64,-35 3-257,35-3 128,0 0-320,0 3-129,-35-3-63,35 2 191,0-36 65,0 35-321,0-35 129,0 0-1,0 0-320,0 0 193,0 36-1,0-36 0,0 0 64,0 0 65,0 0-1,0 0-256,0 0 129,0 0-65,0 0 128,35 0 0,0 34 1,1-34-257,0 0 384,-2 0-320,38 37 64,-2-37 65,-36 0-1,-34 0-577,36 0-1539,-36 0-2821,0-37-5900</inkml:trace>
          <inkml:trace contextRef="#ctx0" brushRef="#br0" timeOffset="-2960.1693">993 918 15453,'0'0'2052,"36"0"-192,-2-36-1027,38 36-191,-38-34-322,36-3 1,2 3-257,-37-37 128,0 37-63,1-2-65,-1 1 256,0 35 129,-35 0 64,0 0-192,0 0 320,-35 71 128,35 0-320,-35 34-320,-1-35 63,36 1-192,0-37-1731,0 3-5964</inkml:trace>
          <inkml:trace contextRef="#ctx0" brushRef="#br0" timeOffset="-2736.1565">1558 1094 20968,'36'0'2821,"-36"0"-833,0 0-1218,34 0-322,-34 0-3397,36-34-15391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25:47.029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640103ED-EB93-47B1-884E-645A3A0189B7}" emma:medium="tactile" emma:mode="ink">
          <msink:context xmlns:msink="http://schemas.microsoft.com/ink/2010/main" type="inkDrawing" rotatedBoundingBox="8116,8638 11625,9508 11429,10300 7920,9430" semanticType="callout" shapeName="Other">
            <msink:sourceLink direction="to" ref="{F4925E6C-D0BE-45D6-93A9-5D2ACF9EFDD1}"/>
          </msink:context>
        </emma:interpretation>
      </emma:emma>
    </inkml:annotationXML>
    <inkml:trace contextRef="#ctx0" brushRef="#br0">-3 113 7310,'0'0'3847,"0"-35"-1987,0 35-450,36-36-127,-1 36-578,1-35-192,34 35 192,-34 0 193,34 0-257,-34 35-64,-2 1-192,2 35 0,-36 35-64,0 0-193,0-35 321,-36 34 448,36-34-63,36-1-257,34 1-320,72 1-65,69-37 1860,37 1-1731,105-36-1,0 0-127,35 0-65,-35 0 128,-70 0-192,-1-36-833,-35 1-2245,1-71-16030</inkml:trace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02.638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6B649C79-8191-442C-B8BB-EDA26685599C}" emma:medium="tactile" emma:mode="ink">
          <msink:context xmlns:msink="http://schemas.microsoft.com/ink/2010/main" type="inkDrawing" rotatedBoundingBox="16819,14094 20473,14418 20332,16008 16678,15684" hotPoints="20274,15357 18289,15810 16535,14777 18519,14324" semanticType="enclosure" shapeName="Ellipse">
            <msink:sourceLink direction="with" ref="{77A349CE-A606-4C5B-A5E4-872A38B37416}"/>
          </msink:context>
        </emma:interpretation>
      </emma:emma>
    </inkml:annotationXML>
    <inkml:trace contextRef="#ctx0" brushRef="#br0">2792 460 3847,'0'0'3655,"0"-36"-1539,0 36 0,-36-35 0,1-1-577,1 36-513,-2-35-321,2 35 65,-2-35-321,-35 35 64,36-36-64,-36 1-321,1 35 192,-2-35-191,2 35 127,-36-36-128,36 1-63,-36 35 191,35-35 1,1 35-193,-36-36 0,36 36-64,-37 0 0,1 0 128,36-36-128,-36 36 0,0 0 128,36 36-192,-2-36 64,3 36 0,-2-1 64,1 0-128,-36 1 64,36-1 193,-2 0-129,2-35 64,-1 36-64,36-1-64,-36 0 128,36 36 65,0-35-65,-35-1-64,34 35 0,36-34-64,-36 35 64,2-37 65,34 3-194,0-3 258,0 0-1,0 3 65,34 33 63,2-35-191,34 1 191,1 35-320,-36-37-128,1 2 384,-1-1-320,0 1 128,1-1-64,-1 0 64,1 1 129,34-1 63,-34 0 65,34 1-193,36-1 129,-36 0-257,1 1 64,-2-36 64,3 35 321,-2-35-128,0 35 63,0-35-255,37 0-1,-36 0-64,34 0 64,-33 0-192,32 0 64,2 36 192,1-36-192,-37 0 129,36 0-129,0 0 128,0 0-192,-36 0 128,37 0 0,-1-36-64,0 1 0,33 35 192,-33-35-256,1-1 128,33 1-128,-34 0 128,-34-1 1,33 1-1,-34 0-128,0-1 256,-36 1 0,-35-36 1,0 36-129,0-35 128,-71-1-256,-35 0 0,-35-36 64,-35 39-257,34-3-1346,-35 35-2180,38 1-11542</inkml:trace>
  </inkml:traceGroup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25.38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18833376-DB53-4AD0-9BC6-E299D6CBEAE1}" emma:medium="tactile" emma:mode="ink">
          <msink:context xmlns:msink="http://schemas.microsoft.com/ink/2010/main" type="writingRegion" rotatedBoundingBox="15334,15547 17240,15547 17240,16678 15334,16678"/>
        </emma:interpretation>
      </emma:emma>
    </inkml:annotationXML>
    <inkml:traceGroup>
      <inkml:annotationXML>
        <emma:emma xmlns:emma="http://www.w3.org/2003/04/emma" version="1.0">
          <emma:interpretation id="{88DEA474-2E2B-4C51-8B79-E4918EDED5EF}" emma:medium="tactile" emma:mode="ink">
            <msink:context xmlns:msink="http://schemas.microsoft.com/ink/2010/main" type="paragraph" rotatedBoundingBox="15334,15547 17240,15547 17240,16678 15334,166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DFC6E63-9D55-432C-A360-B6D1138F78A3}" emma:medium="tactile" emma:mode="ink">
              <msink:context xmlns:msink="http://schemas.microsoft.com/ink/2010/main" type="line" rotatedBoundingBox="15334,15547 17240,15547 17240,16678 15334,16678"/>
            </emma:interpretation>
          </emma:emma>
        </inkml:annotationXML>
        <inkml:traceGroup>
          <inkml:annotationXML>
            <emma:emma xmlns:emma="http://www.w3.org/2003/04/emma" version="1.0">
              <emma:interpretation id="{BAFDDC90-C3BB-42AE-8935-8E9AC26077A6}" emma:medium="tactile" emma:mode="ink">
                <msink:context xmlns:msink="http://schemas.microsoft.com/ink/2010/main" type="inkWord" rotatedBoundingBox="15334,15547 17240,15547 17240,16678 15334,16678"/>
              </emma:interpretation>
              <emma:one-of disjunction-type="recognition" id="oneOf0">
                <emma:interpretation id="interp0" emma:lang="de-DE" emma:confidence="0">
                  <emma:literal>*</emma:literal>
                </emma:interpretation>
                <emma:interpretation id="interp1" emma:lang="de-DE" emma:confidence="0">
                  <emma:literal>*</emma:literal>
                </emma:interpretation>
                <emma:interpretation id="interp2" emma:lang="de-DE" emma:confidence="0">
                  <emma:literal>*</emma:literal>
                </emma:interpretation>
                <emma:interpretation id="interp3" emma:lang="de-DE" emma:confidence="0">
                  <emma:literal>*</emma:literal>
                </emma:interpretation>
                <emma:interpretation id="interp4" emma:lang="de-DE" emma:confidence="0">
                  <emma:literal>*</emma:literal>
                </emma:interpretation>
              </emma:one-of>
            </emma:emma>
          </inkml:annotationXML>
          <inkml:trace contextRef="#ctx0" brushRef="#br0">498 1342 5706,'-34'35'4553,"34"-35"-3014,0 0 193,0 0-963,-36 36 321,36-36 193,0 0 448,-35 35-769,-1-35-385,1 35-64,35-35 0,-35 36-385,-1-36 129,1 0-1,0 0-128,-1 35-64,2-35 193,-2 0 64,-34 0-257,34 0 192,-34 0-128,34 35 193,-35-35-321,36 0 64,0 0 64,-35 0 129,-2 0-1,38 36-192,-2-36 65,-34 0 191,34 0 1,1 35 128,0-35 128,-1 0-256,1 36 127,-36-36-191,36 34-193,-1-34 257,2 37-257,-2-3 256,0 2-191,2-1 63,-2 1 129,1-2-257,0 3 192,-1-1-63,1-2-65,0 2 0,-1-1-128,36 1 0,-35-2 64,35 3-1282,0-37-3591,0 0-6349</inkml:trace>
          <inkml:trace contextRef="#ctx0" brushRef="#br0" timeOffset="856.049">-1408 1837 6732,'0'0'4810,"36"0"-2053,-36 0 129,0 0-1219,0 35-64,0 1-385,0-2-192,0 3-385,0-1 129,0-2-578,0 37-64,0-35 193,0 35 192,-36-37 0,36 2 128,0-1-128,0-35 193,0 34-514,0 2 129,0-1-193,0-35 0,0 0-192,0 36 192,0-36 0,0 0 193,0 0-129,0 0-63,0 0-1,36 0 64,34-36-128,1 36 129,35-35-65,0-35 0,-36 35-384,0 35-2181,-34-36-6219</inkml:trace>
        </inkml:traceGroup>
      </inkml:traceGroup>
    </inkml:traceGroup>
  </inkml:traceGroup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5:15.574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6C38DEDE-DDEB-4357-8C65-6F334D4A0FA0}" emma:medium="tactile" emma:mode="ink">
          <msink:context xmlns:msink="http://schemas.microsoft.com/ink/2010/main" type="writingRegion" rotatedBoundingBox="8405,17512 9015,17512 9015,18021 8405,18021"/>
        </emma:interpretation>
      </emma:emma>
    </inkml:annotationXML>
    <inkml:traceGroup>
      <inkml:annotationXML>
        <emma:emma xmlns:emma="http://www.w3.org/2003/04/emma" version="1.0">
          <emma:interpretation id="{7C052C19-6521-419D-99B9-1F64E5C4495F}" emma:medium="tactile" emma:mode="ink">
            <msink:context xmlns:msink="http://schemas.microsoft.com/ink/2010/main" type="paragraph" rotatedBoundingBox="8405,17512 9015,17512 9015,18021 8405,1802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771948F-FB3C-45FB-AFD5-457FB4620CB5}" emma:medium="tactile" emma:mode="ink">
              <msink:context xmlns:msink="http://schemas.microsoft.com/ink/2010/main" type="line" rotatedBoundingBox="8405,17512 9015,17512 9015,18021 8405,18021"/>
            </emma:interpretation>
          </emma:emma>
        </inkml:annotationXML>
        <inkml:traceGroup>
          <inkml:annotationXML>
            <emma:emma xmlns:emma="http://www.w3.org/2003/04/emma" version="1.0">
              <emma:interpretation id="{866FC9C5-C31E-4C5C-8FA8-4BF82B91B035}" emma:medium="tactile" emma:mode="ink">
                <msink:context xmlns:msink="http://schemas.microsoft.com/ink/2010/main" type="inkWord" rotatedBoundingBox="8405,17512 9015,17512 9015,18021 8405,18021">
                  <msink:destinationLink direction="with" ref="{07ABF10A-7216-426B-AD95-DF6D78EAA961}"/>
                </msink:context>
              </emma:interpretation>
              <emma:one-of disjunction-type="recognition" id="oneOf0">
                <emma:interpretation id="interp0" emma:lang="de-DE" emma:confidence="0">
                  <emma:literal>B</emma:literal>
                </emma:interpretation>
                <emma:interpretation id="interp1" emma:lang="de-DE" emma:confidence="0">
                  <emma:literal>B</emma:literal>
                </emma:interpretation>
                <emma:interpretation id="interp2" emma:lang="de-DE" emma:confidence="0">
                  <emma:literal>B</emma:literal>
                </emma:interpretation>
                <emma:interpretation id="interp3" emma:lang="de-DE" emma:confidence="0">
                  <emma:literal>B</emma:literal>
                </emma:interpretation>
                <emma:interpretation id="interp4" emma:lang="de-DE" emma:confidence="0">
                  <emma:literal>B</emma:literal>
                </emma:interpretation>
              </emma:one-of>
            </emma:emma>
          </inkml:annotationXML>
          <inkml:trace contextRef="#ctx0" brushRef="#br0">-5712 620 8464,'0'0'4873,"-52"0"-2244,52-54-641,0 54-706,0 0-256,0-50-384,0 50-193,0 0-321,0 0-192,0 0 256,0 0 65,0 0-257,52 0-65,-52 0 258,50 0 63,-50 0 129,51 50 0,-51 4 192,0-4-257,0 2-127,50-2-321,1-50 128,51 0-449,1 0 0,-54 0 385,3 0 128,-2 0 2757,-50 49-1153,-50 3-514,-2 50-705,3-52-449,-3-50-385,52 0-2565,0 0-2821,52 0-11991</inkml:trace>
        </inkml:traceGroup>
      </inkml:traceGroup>
    </inkml:traceGroup>
  </inkml:traceGroup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23.574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6C087BC6-ADEA-442F-81FE-69293DBA55E2}" emma:medium="tactile" emma:mode="ink">
          <msink:context xmlns:msink="http://schemas.microsoft.com/ink/2010/main" type="inkDrawing" rotatedBoundingBox="13648,16058 17278,17091 16862,18554 13232,17521" hotPoints="17185,17776 15027,17986 13183,16844 15341,16633" semanticType="enclosure" shapeName="Ellipse">
            <msink:sourceLink direction="with" ref="{00CAFACA-E85A-4780-82DC-2ADDC17A5BBD}"/>
          </msink:context>
        </emma:interpretation>
      </emma:emma>
    </inkml:annotationXML>
    <inkml:trace contextRef="#ctx0" brushRef="#br0">2270 386 10516,'0'-36'3847,"0"36"-769,-36-34-1603,36 34-834,-35-37 64,0 37-192,-1-34-128,-34 34 64,34 0 0,-35-36-64,1 36-65,0-35 65,-2 35-193,2-36 65,0 36 128,-1-34-257,1 34-64,-2-35 192,2 35 65,-36-36-193,36 36 129,-36 0-1,35-34-256,1 34 193,-36 0-129,34 0 0,2 0 64,0 0-64,-36 0-64,35 34 129,1-34-65,34 0-64,-34 36-129,34-1 194,2-1-1,-2 2-128,0-1 128,2 1-64,-2-2 0,36 3-64,0 33 64,0-35 0,0 35 192,0 2-192,36 34 0,-2-36 64,2-34 0,0 34 0,34 1 0,-36-35 65,38 35-1,-2-37-64,1 37 64,35-35 129,0-2-257,0 37 192,35-37 65,0 37-129,-34 0 64,-3-35 1,-32-2 63,-2 3-128,36-3 65,0-34-1,-1 36-64,37-36-64,-36 0 1,0 35-1,-35-35-64,35 0 64,-36 0 64,36 0 0,35 0 1,-35 0-194,36 0 130,-2 0 63,2-35-192,-1-1 192,1-35-64,-37 1-64,-34-1 64,-1-34 0,-34 0-64,-36-36 0,-36 34 0,-105-34 0,0-1-64,-106 0 128,-1 37-320,-34 35 192,-1-1-578,72 71-1666,35 0-5066,70 34-11735</inkml:trace>
  </inkml:traceGroup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29.494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07ABF10A-7216-426B-AD95-DF6D78EAA961}" emma:medium="tactile" emma:mode="ink">
          <msink:context xmlns:msink="http://schemas.microsoft.com/ink/2010/main" type="inkDrawing" rotatedBoundingBox="5309,17211 9741,17062 9798,18772 5367,18920" hotPoints="9953,17884 7538,18832 5048,18102 7463,17154" semanticType="enclosure" shapeName="Ellipse">
            <msink:sourceLink direction="with" ref="{866FC9C5-C31E-4C5C-8FA8-4BF82B91B035}"/>
          </msink:context>
        </emma:interpretation>
      </emma:emma>
    </inkml:annotationXML>
    <inkml:trace contextRef="#ctx0" brushRef="#br0">1836 253 6925,'-36'-36'4553,"36"36"-1668,-35-35-1025,-36 35-642,36 0-897,-36 0 128,0 0 192,37 0-64,-38 0 0,2 0 128,0 35-192,-1-35-128,0 0-128,0 0-65,1 0 0,0 0-128,-2 0 65,38 0-129,-37 36 0,36-36 192,-36 0-64,1 0 1,-2 34-65,38-34 64,-38 37 64,2-37-128,36 34 65,-2 2-129,0-36 128,1 35 0,35 1-64,-35-2 129,35 3-258,-36-3 194,36 0-1,-35 3 64,35-3-192,0 37 0,-35-35 129,35-2-1,0 37-128,0-35 128,-35-1 0,35 1 1,0-1-65,0 0 192,35 1-128,0-1-63,0 0 127,36 1-64,0-1 0,-35 0 1,34 1-258,-36 0 258,38-36-1,-38 34-64,2 2 64,0-1 1,34 1-1,-35-36 64,71 34-128,-36-34-64,36 37 64,-34-37 65,33 34-193,-34-34 192,0 36 192,35-36-384,-36 35 193,36-35-129,-36 36 192,37-36-256,-37 0 64,0 0 64,2 0 64,34 0 0,-36 0-192,36 0 257,-1 0-193,1 0 64,0 0-64,0 0 64,0-36-64,-35 36-64,35 0 192,-36 0-64,0 0-64,37-35 0,-36 35-64,-1 0 64,37-36 192,-37 36-256,36-34 64,-36 34 128,1-37-192,0 37 64,-36-34 64,35-2-64,-34 1 129,0-1-129,34 2 0,-36-38 128,2 37-128,0 0 0,-2-1 64,2-34-64,-36 34-64,36 1 128,-1 0-128,0-1 64,-35-35-128,35 37 192,1-37-64,-36 0-64,0 35 128,0-35-64,0 37 0,0-37 0,0 37 0,0-2-64,0 1 64,0-1 128,-36-35-128,1 71 128,-35-34 0,-2-2-128,38 1 129,-38 35-65,38-36-128,-36 36 64,34-35 64,-35 35 0,1-35 0,-1 35 0,36 0 0,-37-36-64,2 36 0,0 0-64,0 0 64,-2 0 64,2-35 65,-1 35-129,36 0 0,0 0-65,-37 0 65,38 0 65,-2 0-130,-34 0 194,34 0-129,2 0 0,-37 0 192,35 0-64,1 0-192,-36 0 128,36 0-64,0 0 0,-35 0-64,34 0 257,0 0-258,2 0 258,-38 0-193,38 0-64,-2 0 64,1 0 128,-1 0-128,-34 35 128,34-35 0,2 0 65,-2 0-257,0 0 128,-34 0-128,0 0 64,-1 0 0,0 0 0,0 0 0,36 36-962,0-36-2116,35 0-4617,0 35-7630</inkml:trace>
  </inkml:traceGroup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30.885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536B9BFE-7911-410F-B8DA-C404A5C7DCC1}" emma:medium="tactile" emma:mode="ink">
          <msink:context xmlns:msink="http://schemas.microsoft.com/ink/2010/main" type="writingRegion" rotatedBoundingBox="5908,16678 6754,16678 6754,17066 5908,17066"/>
        </emma:interpretation>
      </emma:emma>
    </inkml:annotationXML>
    <inkml:traceGroup>
      <inkml:annotationXML>
        <emma:emma xmlns:emma="http://www.w3.org/2003/04/emma" version="1.0">
          <emma:interpretation id="{D49A03BB-ACBA-4C08-8C09-B168CDD3BEB0}" emma:medium="tactile" emma:mode="ink">
            <msink:context xmlns:msink="http://schemas.microsoft.com/ink/2010/main" type="paragraph" rotatedBoundingBox="5908,16678 6754,16678 6754,17066 5908,170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CB8F51E-A57D-4212-BF50-D897CA305F64}" emma:medium="tactile" emma:mode="ink">
              <msink:context xmlns:msink="http://schemas.microsoft.com/ink/2010/main" type="line" rotatedBoundingBox="5908,16678 6754,16678 6754,17066 5908,17066"/>
            </emma:interpretation>
          </emma:emma>
        </inkml:annotationXML>
        <inkml:traceGroup>
          <inkml:annotationXML>
            <emma:emma xmlns:emma="http://www.w3.org/2003/04/emma" version="1.0">
              <emma:interpretation id="{2193438A-570A-4692-A1F8-164B68E7B56B}" emma:medium="tactile" emma:mode="ink">
                <msink:context xmlns:msink="http://schemas.microsoft.com/ink/2010/main" type="inkWord" rotatedBoundingBox="5908,16678 6754,16678 6754,17066 5908,17066"/>
              </emma:interpretation>
              <emma:one-of disjunction-type="recognition" id="oneOf0">
                <emma:interpretation id="interp0" emma:lang="de-DE" emma:confidence="0">
                  <emma:literal>w</emma:literal>
                </emma:interpretation>
                <emma:interpretation id="interp1" emma:lang="de-DE" emma:confidence="0">
                  <emma:literal>w</emma:literal>
                </emma:interpretation>
                <emma:interpretation id="interp2" emma:lang="de-DE" emma:confidence="0">
                  <emma:literal>w</emma:literal>
                </emma:interpretation>
                <emma:interpretation id="interp3" emma:lang="de-DE" emma:confidence="0">
                  <emma:literal>w</emma:literal>
                </emma:interpretation>
                <emma:interpretation id="interp4" emma:lang="de-DE" emma:confidence="0">
                  <emma:literal>w</emma:literal>
                </emma:interpretation>
              </emma:one-of>
            </emma:emma>
          </inkml:annotationXML>
          <inkml:trace contextRef="#ctx0" brushRef="#br0">0 32 9362,'0'0'3655,"0"0"-385,0 0-1346,0 0-642,35 0-384,-35 0-129,35 0-128,-35 0-256,0 0 192,35 0-256,-35 37 64,36-37 256,-36 34-64,35 2-192,-35-1-65,35-35 65,1 36 128,-2-2-128,2-34 0,-36 36-65,36-36-63,-36 0-1,0 0-128,0 0-128,34 0 129,-34 36-193,0-36 64,0 0 128,36 0-128,-36 35 64,36-35-128,-36 0 192,0 0-128,0 0 192,0 35-192,34-35 0,-34 0 129,0 0-194,36 0 258,-36 0-257,0 0 64,0 0 256,35 0 1,-35 0-129,0 0 0,36-35 0,-1 0-63,0-37-1,1 38 64,-1-37-64,-35 1-449,35 33-2500,-35 3-5515,70 34-9555</inkml:trace>
        </inkml:traceGroup>
      </inkml:traceGroup>
    </inkml:traceGroup>
  </inkml:traceGroup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43.782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 contextRef="#ctx0" brushRef="#br0">-1 0 19301,'0'0'2757,"0"71"-513,0 0-641,0-3-769,0 3-770,0-35-256,0-1-4553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49.621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FB6F9473-A3E6-4B13-8E84-5DC9C3767833}" emma:medium="tactile" emma:mode="ink">
          <msink:context xmlns:msink="http://schemas.microsoft.com/ink/2010/main" type="writingRegion" rotatedBoundingBox="18791,15831 21332,15826 21336,17876 18795,17881"/>
        </emma:interpretation>
      </emma:emma>
    </inkml:annotationXML>
    <inkml:traceGroup>
      <inkml:annotationXML>
        <emma:emma xmlns:emma="http://www.w3.org/2003/04/emma" version="1.0">
          <emma:interpretation id="{7B2823ED-8BD7-4584-B9D9-E8B4AB199BB8}" emma:medium="tactile" emma:mode="ink">
            <msink:context xmlns:msink="http://schemas.microsoft.com/ink/2010/main" type="paragraph" rotatedBoundingBox="20055,15684 20492,16822 19846,17070 19409,1593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5A9CA3A-F9F8-4197-8E9C-CBBED92739FB}" emma:medium="tactile" emma:mode="ink">
              <msink:context xmlns:msink="http://schemas.microsoft.com/ink/2010/main" type="line" rotatedBoundingBox="20055,15684 20492,16822 19846,17070 19409,15932"/>
            </emma:interpretation>
          </emma:emma>
        </inkml:annotationXML>
        <inkml:traceGroup>
          <inkml:annotationXML>
            <emma:emma xmlns:emma="http://www.w3.org/2003/04/emma" version="1.0">
              <emma:interpretation id="{F69D9FF3-DFB7-472A-8129-CD084971E36B}" emma:medium="tactile" emma:mode="ink">
                <msink:context xmlns:msink="http://schemas.microsoft.com/ink/2010/main" type="inkWord" rotatedBoundingBox="20055,15684 20492,16822 19846,17070 19409,15932"/>
              </emma:interpretation>
              <emma:one-of disjunction-type="recognition" id="oneOf0">
                <emma:interpretation id="interp0" emma:lang="de-DE" emma:confidence="0">
                  <emma:literal>zur</emma:literal>
                </emma:interpretation>
                <emma:interpretation id="interp1" emma:lang="de-DE" emma:confidence="0">
                  <emma:literal>zur</emma:literal>
                </emma:interpretation>
                <emma:interpretation id="interp2" emma:lang="de-DE" emma:confidence="0">
                  <emma:literal>zur</emma:literal>
                </emma:interpretation>
                <emma:interpretation id="interp3" emma:lang="de-DE" emma:confidence="0">
                  <emma:literal>zur</emma:literal>
                </emma:interpretation>
                <emma:interpretation id="interp4" emma:lang="de-DE" emma:confidence="0">
                  <emma:literal>zur</emma:literal>
                </emma:interpretation>
              </emma:one-of>
            </emma:emma>
          </inkml:annotationXML>
          <inkml:trace contextRef="#ctx0" brushRef="#br0">808-1378 8977,'0'0'3591,"0"0"-1026,36 0-1219,-36 0-640,34-35 63,-34 35 1,36 0-129,-1 0 64,1 35 321,-36-35-128,35 36-193,-35-36 1,0 34-194,0 3-191,0-3-129,0 2 65,0-1-129,0 1-192,0-2 256,0 3-63,0-1-65,0 34-64,0-35 128,0 1 129,0-2 63,0 37 65,0-35-193,0-1 129,0-1-321,0 2 0,0-1 0,0 1-705,35-2-2245,-35-34-2565,36 37-12053</inkml:trace>
          <inkml:trace contextRef="#ctx0" brushRef="#br0" timeOffset="680.0389">844-706 9169,'0'0'4104,"0"0"-1539,0 0 192,0 0-897,34 0-193,-34 34-449,36 2-128,-1-1-64,1 1-448,-1-2-1,0 37-257,1-35 129,34-1-256,-34 1 127,-2-2 65,2-34 64,-36 36 64,36-36 0,-2 0 192,-34 0-192,36-36-256,-36 2-193,35-2 128,-35-35-64,35 0-192,1 1 192,-1 35-128,1-1-513,-36 2-2693,35 34-6540</inkml:trace>
        </inkml:traceGroup>
      </inkml:traceGroup>
    </inkml:traceGroup>
    <inkml:traceGroup>
      <inkml:annotationXML>
        <emma:emma xmlns:emma="http://www.w3.org/2003/04/emma" version="1.0">
          <emma:interpretation id="{BC271E57-22ED-4576-9A21-9417C3DFB45B}" emma:medium="tactile" emma:mode="ink">
            <msink:context xmlns:msink="http://schemas.microsoft.com/ink/2010/main" type="paragraph" rotatedBoundingBox="18793,17243 21334,17238 21336,17876 18795,178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B475685-45D0-470D-9399-68DB0E9B6D58}" emma:medium="tactile" emma:mode="ink">
              <msink:context xmlns:msink="http://schemas.microsoft.com/ink/2010/main" type="line" rotatedBoundingBox="18793,17243 21334,17238 21336,17876 18795,17881">
                <msink:destinationLink direction="with" ref="{6F9F508D-9E42-42B7-A9B8-C7A043D4AA2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EC5BAC98-92AD-4EB7-9FBA-5D94E0E08883}" emma:medium="tactile" emma:mode="ink">
                <msink:context xmlns:msink="http://schemas.microsoft.com/ink/2010/main" type="inkWord" rotatedBoundingBox="18793,17243 21334,17238 21336,17876 18795,17881"/>
              </emma:interpretation>
              <emma:one-of disjunction-type="recognition" id="oneOf1">
                <emma:interpretation id="interp5" emma:lang="de-DE" emma:confidence="0">
                  <emma:literal>14.2</emma:literal>
                </emma:interpretation>
                <emma:interpretation id="interp6" emma:lang="de-DE" emma:confidence="0">
                  <emma:literal>14 ~</emma:literal>
                </emma:interpretation>
                <emma:interpretation id="interp7" emma:lang="de-DE" emma:confidence="0">
                  <emma:literal>14 ~</emma:literal>
                </emma:interpretation>
                <emma:interpretation id="interp8" emma:lang="de-DE" emma:confidence="0">
                  <emma:literal>14 ~</emma:literal>
                </emma:interpretation>
                <emma:interpretation id="interp9" emma:lang="de-DE" emma:confidence="0">
                  <emma:literal>14 ~</emma:literal>
                </emma:interpretation>
              </emma:one-of>
            </emma:emma>
          </inkml:annotationXML>
          <inkml:trace contextRef="#ctx0" brushRef="#br0" timeOffset="-6832.3908">-3 530 10067,'0'0'7887,"0"0"-5322,0-37-641,0 37-450,34-34-512,2-37-256,0 1-386,-2-1 129,2 0-128,-2 37 128,2-37-193,-36 35-63,36 1 127,-36 35 65,0 0-193,0 71 257,0 0-385,0 0 129,34-1-258,-34 1 65,36 0 65,-36-37-386,35-34-2436,-35 0-7824</inkml:trace>
          <inkml:trace contextRef="#ctx0" brushRef="#br0" timeOffset="-6015.3441">632 35 11991,'0'0'3334,"0"0"-1154,0 0 385,0 0-769,0 0-578,0 36 0,0-36-128,0 35-513,0-35-256,0 36 0,0-36-129,0 34 0,0-34 65,0 37-65,34-37 257,-34 0-192,0 34 127,0-34-320,0 0 65,0 0-65,0 0 64,0 0-64,0 0 64,0 36 65,0-36-129,0 0 0,0 0 64,36 35-192,-36-35 64,0 36 64,0-36-128,36 0 64,-36 34 128,34-34-63,-34 0-130,36 0 65,0 0 129,-2 0-65,2 0-128,-1 0 128,36 0-64,-36-34 0,35 34-64,-34-36-65,-36 36-640,36 0-1475,-36 0-4169</inkml:trace>
          <inkml:trace contextRef="#ctx0" brushRef="#br0" timeOffset="-5415.3097">738 564 32767,'0'0'-7311,"0"0"10261,0 0-1154,0 0-1027,0 0-769,0 0-128,0 0-2052,0 0-4553</inkml:trace>
          <inkml:trace contextRef="#ctx0" brushRef="#br0" timeOffset="-4592.2627">1055 283 2564,'0'-36'6862,"0"36"-707,0 0-2115,0 0-1282,0 0-450,0 0-897,0 36-1,0 35-640,36 0-321,-36-3-193,34 3-63,2-35-258,-36-1-1217,36-35-4297,-36 0-14940</inkml:trace>
          <inkml:trace contextRef="#ctx0" brushRef="#br0" timeOffset="-4273.2442">1762 635 25713,'34'0'2308,"-34"0"-1025,0 0-1027,0 0-576,0 0-3271,36-35-7374</inkml:trace>
          <inkml:trace contextRef="#ctx0" brushRef="#br0" timeOffset="-2952.1683">2009 176 8849,'0'0'5963,"0"0"-3398,-36 0-898,36 0-705,0-34-193,0 34 193,0-36 128,0 36-128,0-35-321,36-1-192,-36 36-320,35 0 63,0-35-192,-35 35-64,36 0 64,-36 0 0,34 0 64,-34 35-128,36-35 192,-36 36-128,0-1 192,0 1-127,0-2 63,0 3 257,0-3 63,-36 2 1,36-1-128,-34 1 0,34-2-1,0 3-192,0-37 129,0 34 63,70 0 65,0-34 0,2 37-129,-2-37-191,0 0-65,-34 0-1924,-1 0-7246</inkml:trace>
        </inkml:traceGroup>
      </inkml:traceGroup>
    </inkml:traceGroup>
  </inkml:traceGroup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48.261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6F9F508D-9E42-42B7-A9B8-C7A043D4AA22}" emma:medium="tactile" emma:mode="ink">
          <msink:context xmlns:msink="http://schemas.microsoft.com/ink/2010/main" type="inkDrawing" rotatedBoundingBox="18607,16657 22150,16930 22045,18289 18502,18016" hotPoints="22409,17519 20361,18150 18306,17541 20354,16910" semanticType="enclosure" shapeName="Ellipse">
            <msink:sourceLink direction="with" ref="{7B475685-45D0-470D-9399-68DB0E9B6D58}"/>
          </msink:context>
        </emma:interpretation>
      </emma:emma>
    </inkml:annotationXML>
    <inkml:trace contextRef="#ctx0" brushRef="#br0">1346 183 3013,'0'-35'5771,"0"-1"-2308,0 36-385,-36 0-1603,1-36-64,0 36-257,-1-34-321,1 34 65,-1-36-193,-34 36-127,0 0-65,-2 0-129,2 0-63,0 0 64,-1 0-321,0 0 64,0 0 0,1 36 193,-36-2 192,36 2-64,0 0-257,-2-1 193,37 0-257,0 1 64,0-1-192,35 0 65,-36 36-65,36-36 128,0 36 0,0-35 129,-36 35-129,36-37-128,0 37 128,0-35-128,36 35 128,0-37-64,-1 37-128,0-37 257,0 2-129,37-1 64,-38 1 64,72-2-127,-36 3-65,36-3 192,36 2-128,-35-36 0,33 0 0,-34 35 64,0-35 65,0 0-65,-1 36-128,1-36-64,0 0 128,0 0-128,-35 0 192,35 0 0,-36 0 1,36 0 63,0 0-128,1 0 64,-37 0-128,36 0 257,-36-36-1,2 36 65,-2 0-257,36-35-64,0-1 128,-1 2-128,1-3 129,-36 3-129,37-37 0,-36 35 64,0-35 64,-1-34-192,-34 35 256,-2-1-192,2 0-64,-36 1 257,0-1-193,0 1 128,-70-1-64,-36 0 64,-36 1-128,-35-2 0,-34 38 0,-37-2 0,-69 36-128,35 36-449,-1-2-898,35 38-2180,72-2-13145</inkml:trace>
  </inkml:traceGroup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53.381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6692D9A3-22F5-4FD4-BAF4-C1A6443C53D6}" emma:medium="tactile" emma:mode="ink">
          <msink:context xmlns:msink="http://schemas.microsoft.com/ink/2010/main" type="writingRegion" rotatedBoundingBox="19829,13544 25092,13047 25239,14607 19977,15104"/>
        </emma:interpretation>
      </emma:emma>
    </inkml:annotationXML>
    <inkml:traceGroup>
      <inkml:annotationXML>
        <emma:emma xmlns:emma="http://www.w3.org/2003/04/emma" version="1.0">
          <emma:interpretation id="{584C582F-8042-49DC-B9E9-D31BB26E555A}" emma:medium="tactile" emma:mode="ink">
            <msink:context xmlns:msink="http://schemas.microsoft.com/ink/2010/main" type="paragraph" rotatedBoundingBox="19829,13544 25092,13047 25239,14607 19977,1510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B09EE37-2929-4184-B4BE-3A8A854E0DB8}" emma:medium="tactile" emma:mode="ink">
              <msink:context xmlns:msink="http://schemas.microsoft.com/ink/2010/main" type="line" rotatedBoundingBox="19829,13544 25092,13047 25239,14607 19977,15104"/>
            </emma:interpretation>
          </emma:emma>
        </inkml:annotationXML>
        <inkml:traceGroup>
          <inkml:annotationXML>
            <emma:emma xmlns:emma="http://www.w3.org/2003/04/emma" version="1.0">
              <emma:interpretation id="{42FFCC63-C836-49FB-8A44-91E7C91D21BF}" emma:medium="tactile" emma:mode="ink">
                <msink:context xmlns:msink="http://schemas.microsoft.com/ink/2010/main" type="inkWord" rotatedBoundingBox="19829,13544 25092,13047 25239,14607 19977,15104"/>
              </emma:interpretation>
              <emma:one-of disjunction-type="recognition" id="oneOf0">
                <emma:interpretation id="interp0" emma:lang="de-DE" emma:confidence="0">
                  <emma:literal>1140,3</emma:literal>
                </emma:interpretation>
                <emma:interpretation id="interp1" emma:lang="de-DE" emma:confidence="0">
                  <emma:literal>1140,3</emma:literal>
                </emma:interpretation>
                <emma:interpretation id="interp2" emma:lang="de-DE" emma:confidence="0">
                  <emma:literal>1140,3</emma:literal>
                </emma:interpretation>
                <emma:interpretation id="interp3" emma:lang="de-DE" emma:confidence="0">
                  <emma:literal>1140,3</emma:literal>
                </emma:interpretation>
                <emma:interpretation id="interp4" emma:lang="de-DE" emma:confidence="0">
                  <emma:literal>1140,3</emma:literal>
                </emma:interpretation>
              </emma:one-of>
            </emma:emma>
          </inkml:annotationXML>
          <inkml:trace contextRef="#ctx0" brushRef="#br0">0 424 17505,'0'0'2565,"0"0"-1218,0 0-514,35-36-320,0 2-384,36-3-65,-35-33-64,34 35 192,-34-35-64,-2 35 193,2-35 128,-36 33-193,34 37 193,-34 0-64,0 37 577,0 33-513,0 35-321,0 0 0,0-34 0,0 36-897,0-73-2822,0 2-6412</inkml:trace>
          <inkml:trace contextRef="#ctx0" brushRef="#br0" timeOffset="514.0294">706 495 19493,'0'34'3463,"0"-34"-193,36 36-1090,-36-36-1090,34 0-833,-34 0 192,0 0-770,0 0-2949,0 0-7824</inkml:trace>
          <inkml:trace contextRef="#ctx0" brushRef="#br0" timeOffset="1073.061">988 71 17954,'-36'0'2116,"36"0"-641,0 0-449,0 36-449,0-1 257,0-1-193,0-34 64,0 36-128,0-1-64,0-35 0,0 36-64,0-2-256,36-34 127,-36 37-63,0-37-65,36 34 129,-1-34-65,0 0 1,0 0-1,1 0-128,-1 0 1,0 0-65,1 0-577,0 0-1090,-36 0-1347,0 0-4232</inkml:trace>
          <inkml:trace contextRef="#ctx0" brushRef="#br0" timeOffset="1225.0701">1235 317 11798,'0'37'8144,"0"-3"-4553,0 37-1090,0-1-898,0-34-1283,0 35-191,0-36-1027,0-35-5194</inkml:trace>
          <inkml:trace contextRef="#ctx0" brushRef="#br0" timeOffset="1777.1017">1624 707 20455,'-71'-36'4488,"71"36"-1923,0 0-1475,0 0-961,0 0-65,0 0-2950,0 0-5770</inkml:trace>
          <inkml:trace contextRef="#ctx0" brushRef="#br0" timeOffset="2345.1342">1870 176 15004,'-34'-34'3207,"34"-1"-1861,0 35-961,34 0 64,-34-36-257,36 36 129,0 0-1,-2-34-256,2 34 129,0 0-193,-36 0 513,0 34 320,0 37-255,-36-37-1,0 2-513,36 35 0,0-37-128,0 3 128,36-37-257,0 34 322,34 2-65,-35 35 0,-35-37 192,0 2 2117,-71 35-513,37-36-1027,-38-35-448,38 0-385,34 0-1475,0 0-2821,0 0-8272</inkml:trace>
          <inkml:trace contextRef="#ctx0" brushRef="#br0" timeOffset="5041.2882">1377-353 1154,'-36'-35'13017,"36"35"-10003,-34 0-1540,34 0-768,-36 0-257,0-35-129,1 35-63,0 0 127,-1 0 322,1 0-129,0 0 64,0 0-192,-1 0-321,-34 0 1,34 0-194,-34 0 65,34 0 193,-34 0-193,34 0 64,-34 0 128,35 35 321,-36-35-385,36 0 385,-1 0-448,0 35 191,-34-35 1,36 36 63,-2-36-127,-34 35 127,34 1-63,-35-36-1,36 35 65,0 1-65,-37-2 1,38-34-129,-2 36 129,2-1-257,-2 1 64,0-36-128,2 34 256,34 3-64,-36-3 0,0 2 1,2-1-194,34-1 258,0 2-257,0-1 64,0 1 0,0-2 0,0-34 128,0 37 0,0-3 0,0 37-63,34-35-258,2-2 193,0 2 128,-2 0 1,2-1-65,0 0 0,-36 1 64,70-36-64,-36 35 0,2-35-64,35 35 65,-1-35-1,2 36-64,-38-36-64,38 0 192,-38 35-192,2 0 192,-2-35-128,2 36 192,0-36-128,-1 35 1,0-35-130,36 0 194,-36 36 191,0-36-191,1 0-65,34 0 64,-34 35 0,0-35 65,-2 0-258,2 0 65,-2 36 0,2-36 65,-36 0 63,36 0-128,-1 0 64,0 0 128,36 0-192,-36 0-64,0 0 64,37 0 128,-38 0-128,2 0 193,-2 0-386,2 0 386,34 0-257,-34 0 128,0-36-64,-1 36 0,35 0-64,-34 0 64,-1 0 64,0 0-128,35-35 64,-34 35 64,0 0-64,34 0-64,-34-36 128,-2 36-64,2 0 0,-1 0-64,1 0 128,-1-35-64,36 35-64,-36-36 64,0 36 64,1 0-128,-36-35 128,34 35-192,2-35 128,0 35 0,34 0-65,-70 0 65,35-36 65,0 36-130,1-35 65,-1 35 0,-35-35 65,36-1-130,-1 1 65,0 0 0,-35 35 0,0-36 65,36 0-65,-36 2 128,0-2-256,0 1 63,0-1-63,0 2 128,-36-3 0,36 3 0,-35-2 0,0 1 64,35-1-256,-36 36 192,1-34 64,-1 34-128,36-35 64,-35-1 64,0 36-64,-1-34 0,2 34 0,-2-37-64,0 37 64,36-34 0,-34 34 0,-2-36 0,36 36 0,-35-35 64,0 35-128,-1-36 128,1 36-64,35 0-64,-35-34 64,35 34 64,-36 0-128,36-36 64,-35 36 64,-1 0-128,2-35 128,34 35-128,-36 0 128,0 0-64,2-36 0,34 36-64,-36 0 128,0 0 64,36 0-192,-34-35 64,-2 35 0,1 0 64,35-36-64,-35 36-64,-36 0 128,36 0 65,-36 0-322,1 0 321,-2 0-192,2 0-385,0 36-1795,-1-36-3912,0 0-13337</inkml:trace>
          <inkml:trace contextRef="#ctx0" brushRef="#br0" timeOffset="7015.4013">-2366 1236 7758,'36'0'4874,"-36"0"-2373,0 0-514,0 0-961,34-34-320,-34 34-1,0 0-128,36 0 64,-36 0 1,36-36 127,-36 36 65,34-35-65,2-1-128,-36 36 1,35-34-386,0-2-63,-35 1-1,36-1-128,-36 1 0,35-1-64,1 1 128,-1 0 1,-35-1-1,35 1-256,1 0 128,-36-1 128,34 36-128,2-35 0,0 0 0,-2 35 0,38-36 0,-38 36 0,37-36-64,0 36 64,-36-34-64,35 34-65,-34 0 129,0 0-128,-2 0 128,2 0 0,0 0 0,-2 0-128,2 0 64,34 0 64,-34 0 0,-1 34 64,36-34-192,0 36 64,-1 0 128,0-36-128,0 35 256,2 0-192,-37-35 0,36 0 0,-36 0 0,35 0-1218,-34-35-1860,0 0-2758</inkml:trace>
          <inkml:trace contextRef="#ctx0" brushRef="#br0" timeOffset="7993.4572">-671 424 8656,'0'0'3783,"0"0"-576,0 0-1540,0 0-577,0 0-641,0 0-193,0 0-192,0 0 257,0 0 64,0 0 192,0 0-128,0 0-65,0 0 194,0 0-258,0 0 129,0 0-192,0 0-129,0 0 64,34 35 1,2-35-1,-36 36 128,36-2 129,34 2-385,-34-36 129,-1 36-65,1-1 0,34-35-128,-70 35 193,36-35-257,-2 0 256,2 0-128,-36 0-64,36 0 0,-36 0 0,0 0 128,0 0-128,0 0 321,0 0-129,0 0 65,0 0-129,0 36 64,-36-1-63,-34 0-193,34 36 64,0 0 0,2 0-962,-2-36-5322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25:48.261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D1D81131-CA9B-430A-BAFB-038688E1F327}" emma:medium="tactile" emma:mode="ink">
          <msink:context xmlns:msink="http://schemas.microsoft.com/ink/2010/main" type="inkDrawing" rotatedBoundingBox="11435,9376 13850,8871 13954,9368 11539,9874" semanticType="callout" shapeName="Other"/>
        </emma:interpretation>
      </emma:emma>
    </inkml:annotationXML>
    <inkml:trace contextRef="#ctx0" brushRef="#br0">67 530 4616,'-36'0'6605,"0"0"-2693,36 0-2053,0 0-448,0 36 577,0-36 0,36 34-642,0 37-384,34-35-385,0 0-64,37-1-128,34 1 0,0-36-1,0 0 65,71 0 257,0-36-322,35-35-256,1-36 65,34-34-257,-71 0 192,-34 0 64,-106 70-576,-71 0-1476,0 36-4232</inkml:trace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0:18.318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00CAFACA-E85A-4780-82DC-2ADDC17A5BBD}" emma:medium="tactile" emma:mode="ink">
          <msink:context xmlns:msink="http://schemas.microsoft.com/ink/2010/main" type="writingRegion" rotatedBoundingBox="14261,16826 16005,17102 15898,17778 14154,17503">
            <msink:destinationLink direction="with" ref="{6C087BC6-ADEA-442F-81FE-69293DBA55E2}"/>
          </msink:context>
        </emma:interpretation>
      </emma:emma>
    </inkml:annotationXML>
    <inkml:traceGroup>
      <inkml:annotationXML>
        <emma:emma xmlns:emma="http://www.w3.org/2003/04/emma" version="1.0">
          <emma:interpretation id="{40256C6A-7733-41F6-990B-328F0084AD69}" emma:medium="tactile" emma:mode="ink">
            <msink:context xmlns:msink="http://schemas.microsoft.com/ink/2010/main" type="paragraph" rotatedBoundingBox="14261,16826 16005,17102 15898,17778 14154,1750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8DD8243-3DA4-4273-A420-3255DD824D34}" emma:medium="tactile" emma:mode="ink">
              <msink:context xmlns:msink="http://schemas.microsoft.com/ink/2010/main" type="line" rotatedBoundingBox="14261,16826 16005,17102 15898,17778 14154,17503"/>
            </emma:interpretation>
          </emma:emma>
        </inkml:annotationXML>
        <inkml:traceGroup>
          <inkml:annotationXML>
            <emma:emma xmlns:emma="http://www.w3.org/2003/04/emma" version="1.0">
              <emma:interpretation id="{7FB0B679-B2D0-4CB5-88EC-3568896333D3}" emma:medium="tactile" emma:mode="ink">
                <msink:context xmlns:msink="http://schemas.microsoft.com/ink/2010/main" type="inkWord" rotatedBoundingBox="14261,16826 16005,17102 15898,17778 14154,17503"/>
              </emma:interpretation>
              <emma:one-of disjunction-type="recognition" id="oneOf0">
                <emma:interpretation id="interp0" emma:lang="de-DE" emma:confidence="0">
                  <emma:literal>1.41.</emma:literal>
                </emma:interpretation>
                <emma:interpretation id="interp1" emma:lang="de-DE" emma:confidence="0">
                  <emma:literal>1.41.</emma:literal>
                </emma:interpretation>
                <emma:interpretation id="interp2" emma:lang="de-DE" emma:confidence="0">
                  <emma:literal>1.41.</emma:literal>
                </emma:interpretation>
                <emma:interpretation id="interp3" emma:lang="de-DE" emma:confidence="0">
                  <emma:literal>1.41.</emma:literal>
                </emma:interpretation>
                <emma:interpretation id="interp4" emma:lang="de-DE" emma:confidence="0">
                  <emma:literal>1.41.</emma:literal>
                </emma:interpretation>
              </emma:one-of>
            </emma:emma>
          </inkml:annotationXML>
          <inkml:trace contextRef="#ctx0" brushRef="#br0">-1 460 11413,'0'0'4553,"0"0"-2116,0 0-834,0-37-449,72 3-320,-38-2-257,38 1 0,-2-36-128,-35 0-64,1 36-129,-1-36 1,0 36-1,1 0-64,-36 35 65,0 0-257,0 0 321,0 70 127,0 36-383,-36-35 191,1 35 1,0-36-450,35 1-2308,0-35-5001</inkml:trace>
          <inkml:trace contextRef="#ctx0" brushRef="#br0" timeOffset="240.0134">742 530 17185,'0'0'4681,"0"-36"-2181,0 36-1217,35 0-1219,-35 0-128,35 0-3527,0-34-12312</inkml:trace>
          <inkml:trace contextRef="#ctx0" brushRef="#br0" timeOffset="1431.0818">1165 0 4937,'0'0'6733,"0"0"-2565,0 0-1282,0 0-1283,0 0-834,0 0 65,-36 35-1,36 0-63,0 1-65,-34-1-192,34 0 64,0 1-192,0-1 0,-36 0-321,36 1 0,0-36 192,0 35-256,0-35 193,0 0 63,0 36 65,36-36-65,-36 0-63,0 0-65,34 0 0,-34 0-64,36 0 65,0 0-129,-36 0-64,34 0 128,2 0-128,-36 0 64,0 0-1219,0 0-3141,0 0-6221</inkml:trace>
          <inkml:trace contextRef="#ctx0" brushRef="#br0" timeOffset="1592.0909">1377 282 17377,'0'0'2821,"0"36"-320,-35 35-705,-1 0-835,1-1-896,35-35 63,-36 35-1860,36-33-5449</inkml:trace>
          <inkml:trace contextRef="#ctx0" brushRef="#br0" timeOffset="2047.1171">1554 601 13914,'0'0'4361,"0"0"-2181,34-36-705,2 1-962,34-35-257,-34 33-63,-1-33-129,-35-1 64,35 36-64,-35 0-64,0 35 705,0 0-320,0 70 577,-35 37-513,0-2 0,35 2-385,-36-36 192,36-3-576,0-31-3335,36-37-9683</inkml:trace>
          <inkml:trace contextRef="#ctx0" brushRef="#br0" timeOffset="3548.203">1554 706 17185,'0'0'3975,"0"0"-769,0 0-1090,0 0-833,0 0-578,0 0 65,34 0 320,-34 0-385,0 0-256,0 0-64,0 0-129,0 0-1602,36 0-3656,0-34-12504</inkml:trace>
        </inkml:traceGroup>
      </inkml:traceGroup>
    </inkml:traceGroup>
  </inkml:traceGroup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5:13.781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0A5EF542-BFAE-483C-B387-DC508ED3AEDE}" emma:medium="tactile" emma:mode="ink">
          <msink:context xmlns:msink="http://schemas.microsoft.com/ink/2010/main" type="writingRegion" rotatedBoundingBox="14213,3239 14938,2050 15875,2621 15150,3810"/>
        </emma:interpretation>
      </emma:emma>
    </inkml:annotationXML>
    <inkml:traceGroup>
      <inkml:annotationXML>
        <emma:emma xmlns:emma="http://www.w3.org/2003/04/emma" version="1.0">
          <emma:interpretation id="{C4AD5522-9F04-4B2B-B324-F1726311AE62}" emma:medium="tactile" emma:mode="ink">
            <msink:context xmlns:msink="http://schemas.microsoft.com/ink/2010/main" type="paragraph" rotatedBoundingBox="14213,3239 14938,2050 15875,2621 15150,381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F846784-D2E0-4641-A53E-C48020499203}" emma:medium="tactile" emma:mode="ink">
              <msink:context xmlns:msink="http://schemas.microsoft.com/ink/2010/main" type="line" rotatedBoundingBox="14213,3239 14938,2050 15875,2621 15150,3810"/>
            </emma:interpretation>
          </emma:emma>
        </inkml:annotationXML>
        <inkml:traceGroup>
          <inkml:annotationXML>
            <emma:emma xmlns:emma="http://www.w3.org/2003/04/emma" version="1.0">
              <emma:interpretation id="{954CF6AC-ADB0-4487-B118-4FE184C47A0B}" emma:medium="tactile" emma:mode="ink">
                <msink:context xmlns:msink="http://schemas.microsoft.com/ink/2010/main" type="inkWord" rotatedBoundingBox="14213,3239 14938,2050 15875,2621 15150,3810"/>
              </emma:interpretation>
              <emma:one-of disjunction-type="recognition" id="oneOf0">
                <emma:interpretation id="interp0" emma:lang="de-DE" emma:confidence="0">
                  <emma:literal>*ah:</emma:literal>
                </emma:interpretation>
                <emma:interpretation id="interp1" emma:lang="de-DE" emma:confidence="0">
                  <emma:literal>*ah:</emma:literal>
                </emma:interpretation>
                <emma:interpretation id="interp2" emma:lang="de-DE" emma:confidence="0">
                  <emma:literal>*ah:</emma:literal>
                </emma:interpretation>
                <emma:interpretation id="interp3" emma:lang="de-DE" emma:confidence="0">
                  <emma:literal>*ah:</emma:literal>
                </emma:interpretation>
                <emma:interpretation id="interp4" emma:lang="de-DE" emma:confidence="0">
                  <emma:literal>*ah:</emma:literal>
                </emma:interpretation>
              </emma:one-of>
            </emma:emma>
          </inkml:annotationXML>
          <inkml:trace contextRef="#ctx0" brushRef="#br0">-3002-6867 5963,'0'-36'4168,"0"36"-705,0 0-1091,0 0-1089,0 0-321,-35 0 192,-1 0-321,-34 36 578,0-2-449,-36 37 64,0-35-193,-35 35-127,-1 0-129,2-1-577,33 1 0,36-35-257,36 35-2628,35-71-3912</inkml:trace>
          <inkml:trace contextRef="#ctx0" brushRef="#br0" timeOffset="-528.03">-3778-6833 1795,'0'0'4681,"0"0"-834,0 0-576,0-34-1155,0 34-128,0 0-321,0 0-641,0 0-257,0 0-320,0 0 0,0 0 128,0 34-256,34-34 128,2 37-257,0-37 128,-2 34-127,2 2-65,0 0 0,-1-1 193,35-35-257,1 36 64,0-1 1,35 1-129,-36-36 64,-34 34 64,-2-34-128,2 36 0,-36-36-577,0 35-1283,0-35-3398,0 0-10452</inkml:trace>
          <inkml:trace contextRef="#ctx0" brushRef="#br1" timeOffset="46953.6856">-3708-6690 256,'0'0'449,"0"0"-64,0 0 256,0-36 257,0 36 705,0 0 256,0 0 514,-36 0-706,36 0-641,0 0-385,-34 0-320,34 0-321,0 36 256,0-36-384,0 0 128,0 0 0,0 0 0,0 0 0,0 0 128,0 0 1,0 0-129,0 0 128,0 0 0,0 0 129,0 0 63,-36 0 129,36 0-321,0 0-128,0 0 321,0 0-321,0 0-192,0 0 192,0 0 192,36 0-256,-36 0 128,0 0-64,0 0 0,0-36 0,0 36 0,0 0 449,0 0 384,0 0-384,0 0-64,0 0-257,0 0-128,0 0-64,0 0 128,0 0-64,0 0 0,34 0-577,-34 0-1411,0 0-4168</inkml:trace>
          <inkml:trace contextRef="#ctx0" brushRef="#br1" timeOffset="48774.7898">-3566-6478 4488,'-36'0'4617,"0"0"-1539,36 0-1475,0 0-1026,0 0-449,0 0-256,0 0 64,0 0 0,36 0-321,0 0 257,-1-36 128,-35 36 192,0 0 1,0 0 191,0 0 450,0 0-193,-35 0 449,-1 36-192,0-36-513,36 0-129,-34 0-63,34 0-322,0 0 1,0 0-192,34 0-129,2 0 256,0-36 193,-1 36-64,-35 0 128,0 0 449,0 0 513,-35 0-256,-1 0 384,-34 36-449,34-1-448,0-35-129,36 0-128,0 0-128,0 0-321,36 0 64,0 0-192,34-35 385,-34 35 63,-1-36 129,-35 36 0,0 0 129,0 0 384,-35 0 192,-1 36-128,0-36-192,2 35-129,34-35-127,0 0-258,0 0 1,0 0 128,34 0-320,2 0-258,0 0 194,-1-35 320,0 35 64,0 0-65,-35 0 194,0 0 512,-35 0-256,-35 35-65,34 1-191,36-36-1,-36 0-128,36 0-257,0 0 193,36 0-64,0 0-129,-1 0 129,-35 0 192,35 0-128,-35 0 64,35 0 64,-35 0-256,0 0 192,0 0 0,0 0 0,0 0 64,0 0 0,0 0-64,0-36 0,36 36 193,-36 0-386,0 0 257,0-35-64,0 35 0,0 0-320,0 0 384,0 0-257,0 0 258,0 0-65,0 0 128,0 0 321,0 0-193,0 0-128,0 0-128,-36 0 129,36 0-65,0 0-192,0 0-65,0 0 257,0-36-192,0 36-64,36 0 192,-36 0 0,35 0 0,-35 0 128,0 36 64,35-36-128,-35 0 65,0 0 127,36 0-63,-36 0-65,0 0-64,34 0 256,-34 0-191,36 0-65,-36-36 128,0 36 1,0 0-1,0 0-192,0 0 0,0 0 0,0 0 0,0 0 0,0 0 0,0 0 128,36 0 0,-36 0-192,0 0 193,0 0-129,0 0 128,0 0 0,0 0-1218,0 0-1796,0 0-4488</inkml:trace>
          <inkml:trace contextRef="#ctx0" brushRef="#br0" timeOffset="-3681.2106">-3848-6974 12696,'0'0'3591,"-36"0"-834,36 0-1667,0 36-449,-36-36 257,36 71-257,-35-37 129,35 3 128,0 33-257,-35 1-256,35-35-1,0 35-127,0-37 128,0 2-129,0-1 129,0 1 64,0-2-65,0-34-191,0 0 63,0 0 65,0 0-257,0 0 257,0 37-129,0-37-64,-36 0 0,36 0 1,0 34-65,0-34-64,-35 0 0,35 0 0,0 0 64,0 0 128,0 0-63,0 0-1,0 36-128,0-36 128,0 0-192,0 0 64,0 0 64,0 0 0,0 0 0,0 0-128,0 0 257,0 0-258,0 0 130,35 0-130,1 0 65,-1 0 129,36-36 63,-1 36-192,0-34 64,36 34 64,-34-37-63,-2 37-1,1 0-64,-1 0 0,0-34 64,2 34 0,-2 0 0,-34 0 0,34 0-64,-70 0 0,35 0 128,-35 0-63,0 0-130,36 0 130,-36 0-65,0 0-65,0 0 65,0 0 129,0 0 63,0 0-128,0 0 64,0 0-128,0 0 129,0 0-129,0 0 0,0 0 256,0 0-256,0 0 64,-36-36-64,36 36 0,0-35-128,0-1 128,0 2 0,0-37 128,0 35-192,0 1-64,0-37 192,0 38-64,0-3-64,0 3 128,0 34-128,0-36 64,0 36 192,0 0-256,0 0 128,0 0-128,0 0 64,0 0 193,0 0-258,0 0 65,0 0 0,0 0 0,0 0 65,0 0-130,0 0 65,0 0 65,0 0-194,0 0 129,0 0-64,0-35 128,0 35-128,0 0 64,0 0 0,0 0 0,0 0 0,0 0 0,0 0 128,0 0-128,0 0 65,-35 0-65,35 0 0,0 0 0,0 0-65,-36 0 65,36-36 193,-34 36-321,34 0 256,-36 0-192,-34 0 64,34 0 128,-34 0 0,-36 0 65,35 0-193,36 0 0,-36 0 0,35 0 0,2 0 0,34 0 0,-36 0 0,36 0 0,0 0 0,-36 0 0,36 0 0,-34 0 0,34 0 0,0 0 0,-36 0 0,36 0 0,0 0 0,-34 0 0,34 0 0,0 0 0,-36 0 0,36 0 0,0 0 0,0 0 0,0 0 0,0 0 0,0 0 0,0 0 0,0 0 0,0 0 0,0 0 0,0 0 0,0 0 0,0 0 0,0 0 0,0 0 0,0-35 0,0 35 0,0 0 0,0 0 0,0 0 0,0 0 0,36-35 0,-36 35 0,34-36 0,2 36 0,-2-35 0,2 0 0,0-36 0,-2 36 0,2-1 0,-36 1 0,36 0 0,-36-1 0,35 1 0,-35-1 0,0 2 0,0 34 0,0 0 0,0-37 0,0 37 0,0 0 0,0 0 0,0 0 0,0-34 0,0 34 0,0 0 0,0 0 0,0 0 0,0 0 0,0 0 0,0 0 0,0 0 0,0 0 0,0 0 0,0 0 0,0 0 0,0 34 0,0-34-193,0 37 193,35-3 64,0 2-128,1 35 64,-1-36 0,0 36 0,1-36 64,-2 36 65,38-1-129,-38-34 0,-34-1 0,36 0 0,0 1 0,-2-36 0,-34 35 0,0-35 0,0 0-449,0 0-898,0 0-833,0 0-1860,0 0-5001</inkml:trace>
          <inkml:trace contextRef="#ctx0" brushRef="#br1" timeOffset="50200.8713">-3390-6796 448,'0'0'2758,"0"0"-129,0 0-1411,0 0-705,0 0-256,0 0-65,0-37-192,0 37 192,0 0 770,0 0 1988,0 0-514,0 0-512,-35 0-1090,-1 0 64,36 0-514,-35 0-63,35 0-321,0 0-192,0 0 320,0 0-256,35 0 63,1 0-127,-1 0 256,-35 0-128,0 0 0,35 0 705,-35 0 898,0 0-128,-35 37-385,35-37-321,-35 0-448,35 0-193,0 0 128,0 0-256,0 0-321,0 0-384,0 0-129,0 0-513,0 0-1282,0 0-3847</inkml:trace>
          <inkml:trace contextRef="#ctx0" brushRef="#br1" timeOffset="49529.8329">-3037-6690 1090,'0'0'2372,"0"0"514,0 0-257,-36 0-513,36 0-192,0 0-193,0 0-641,0 0-192,0 0-321,0 0-449,0 0-128,0 0 0,0 0 0,0 0 0,0 0 192,0 0 834,-34 0-192,34 0-385,-36 0 64,36 0 128,-36 0-384,36 0-257,0 0 0,0 0 0,0 0-193,0 0 193,0 0 64,36 0-192,0-36 64,-36 36 64,0 0 0,0 0 0,0 0 385,0 0 448,0 0-63,-36 0-385,36 36-385,-36-36 0,36 0-1860,0 0-3334,0 0-9619</inkml:trace>
          <inkml:trace contextRef="#ctx0" brushRef="#br1" timeOffset="52825.021">-3425-7186 2436,'0'0'5130,"-36"0"-1988,36 0-769,0 0-1411,-35 0-1,35 0-384,0 0-192,0 0-192,0 0 127,0 0-256,0 0 129,0 0-193,35 0 256,-35 0-63,36 0 255,-1 0 514,-35 36 192,35-36 129,-35 0-1,0 0-127,0 0-386,-35 35-705,35-35 64,-35 0 65,-1 0-193,36 0 192,0 0-192,0 0 0,-35 0 0,35 0-513,0 0-449,0 0-705,0 0-1667,35 0-2822</inkml:trace>
        </inkml:traceGroup>
      </inkml:traceGroup>
    </inkml:traceGroup>
  </inkml:traceGroup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5:00.918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008000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color" value="#548DD4"/>
      <inkml:brushProperty name="fitToCurve" value="1"/>
    </inkml:brush>
  </inkml:definitions>
  <inkml:traceGroup>
    <inkml:annotationXML>
      <emma:emma xmlns:emma="http://www.w3.org/2003/04/emma" version="1.0">
        <emma:interpretation id="{7431EB2B-F48D-407C-8368-A5FD70C02F40}" emma:medium="tactile" emma:mode="ink">
          <msink:context xmlns:msink="http://schemas.microsoft.com/ink/2010/main" type="writingRegion" rotatedBoundingBox="8596,3060 8524,4642 7960,4617 8032,3034"/>
        </emma:interpretation>
      </emma:emma>
    </inkml:annotationXML>
    <inkml:traceGroup>
      <inkml:annotationXML>
        <emma:emma xmlns:emma="http://www.w3.org/2003/04/emma" version="1.0">
          <emma:interpretation id="{F2E9DD44-FE20-4755-B162-986805ED29E7}" emma:medium="tactile" emma:mode="ink">
            <msink:context xmlns:msink="http://schemas.microsoft.com/ink/2010/main" type="paragraph" rotatedBoundingBox="8596,3060 8524,4642 7960,4617 8032,30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11117D9-4FC9-459A-854F-288529E7A923}" emma:medium="tactile" emma:mode="ink">
              <msink:context xmlns:msink="http://schemas.microsoft.com/ink/2010/main" type="line" rotatedBoundingBox="8596,3060 8524,4642 7960,4617 8032,3034"/>
            </emma:interpretation>
          </emma:emma>
        </inkml:annotationXML>
        <inkml:traceGroup>
          <inkml:annotationXML>
            <emma:emma xmlns:emma="http://www.w3.org/2003/04/emma" version="1.0">
              <emma:interpretation id="{C9F00BE1-9EA3-47B0-8496-52174CF53900}" emma:medium="tactile" emma:mode="ink">
                <msink:context xmlns:msink="http://schemas.microsoft.com/ink/2010/main" type="inkWord" rotatedBoundingBox="8596,3060 8524,4642 7960,4617 8032,3034"/>
              </emma:interpretation>
              <emma:one-of disjunction-type="recognition" id="oneOf0">
                <emma:interpretation id="interp0" emma:lang="de-DE" emma:confidence="0">
                  <emma:literal>*AM:</emma:literal>
                </emma:interpretation>
                <emma:interpretation id="interp1" emma:lang="de-DE" emma:confidence="0">
                  <emma:literal>*AM:</emma:literal>
                </emma:interpretation>
                <emma:interpretation id="interp2" emma:lang="de-DE" emma:confidence="0">
                  <emma:literal>*AM:</emma:literal>
                </emma:interpretation>
                <emma:interpretation id="interp3" emma:lang="de-DE" emma:confidence="0">
                  <emma:literal>*AM:</emma:literal>
                </emma:interpretation>
                <emma:interpretation id="interp4" emma:lang="de-DE" emma:confidence="0">
                  <emma:literal>*AM:</emma:literal>
                </emma:interpretation>
              </emma:one-of>
            </emma:emma>
          </inkml:annotationXML>
          <inkml:trace contextRef="#ctx0" brushRef="#br0">365 1551 4488,'0'0'5835,"-34"0"-2564,-2 0-1668,36-34-449,0 0-1026,0-3 0,0 37-128,0-34 0,0-2 0,36 36-192,-2 0 320,-34 0 321,36 0 577,-36 36 257,0-2-129,-36 3-128,2-3-257,-2-34-576,2 0 127,-2 0-191,36 0-1,0-34-256,0-3 63,0 37 1,36-34 0,-2 34-192,2 0 320,-36 0 0,34 34 64,-34 37 0,0-37 129,0-34 576,-34 37 193,-2-37-384,2 0-1,-2-37-320,0 3-193,36 0 0,0-3-128,0 3-64,0-2 64,36 1-192,0 35 256,-2 0-128,2 0 128,-36 35-128,34 1 256,-34-2 0,-34 3 1,34-37 63,-36 34 1,2-34 127,-2 0-255,36-34-65,-36-3-192,36-33 128,0 35 64,0-1-193,36 36-63,-36 0 128,36 0 0,-2 0 128,2 71-128,-2-35 256,-34-2-64,0-34-63,-34 37 319,-2-37 65,2 0-64,-2 0-257,36 0-64,0-37 0,-36 3-192,36-2 64,0 1-64,36-1-1,0 36-127,-2 0 320,2 36-128,-36-1 256,34 1-192,-34-2 257,-34 3-1,-2-3-192,-34-34 257,34-34-513,36-3-1155,0-33-2693,36-1-5129</inkml:trace>
          <inkml:trace contextRef="#ctx0" brushRef="#br0" timeOffset="-1560.0891">-22 176 64,'0'-36'7053,"0"36"-3590,0 0-962,0 0-898,0 0-385,35 0 129,-35 0-129,0 70-256,35-33 0,-35 33-321,36-1-192,-36 2-64,0 36-193,35-37 0,-35 35-256,0 2 385,0-36-129,0-1 1,0-34-258,36-1 194,-36-35-65,0 0 64,0 0 64,0 0 65,0 0-65,0 0 1,0 0-193,0-35 0,-36-1 128,36-34 64,0 34 129,0-34-129,0-36 1,0 35 127,36-36-127,-36 37 127,34-35-256,-34 34 257,0 0-65,0 1-256,0 35 129,0-1-129,0 2-64,0 34 128,0 0-64,0-36 128,-34 36-128,34 0 0,0 0-321,0 36 321,0 34 0,0-35 64,0 35-64,0 1 65,0 0-65,0-37 0,0 2 64,34-1-193,-34 1 129,36-36 0,-36 0 129,36-36-65,-2 1-64,2-1 0,-2-33 0,2 33 192,-36-35-192,36 37-128,-36-37 64,0 71 64,0-36 0,0 36 0,0 0-64,0 0-65,0 36 194,-36 35-1,0 0-64,2-1 0,-2 35 0,2-34-64,-2 0 64,0-1 0,2 1 64,34-1-128,-36-34 128,36-36-64,0 0-193,0 0 257,0 0-128,0 0-64,36-72 192,-2 38-128,2-73 192,0 36-128,-2 1 0,2-1 64,-2 2 65,2-1-129,0-1 0,-1 35-129,-35 1 65,0 35 64,0 0 129,0 0-194,0 0 1,-35 35 0,35 1 64,-36 35-64,0-1 192,2-1-192,-2 2 0,2-1 128,34 1-128,-36 0 128,36-1-128,0-34 0,-36 0 0,36-1 256,0 0-256,0-35-64,0 36 320,0-36-192,0 0 0,0 0 0,0 0-64,0 0 192,0-36-192,0 36 0,0 0 64,0-35 64,0 35-64,0-35 64,0-1-64,36 0 193,-36 2-193,36-2 64,-36 1 128,0-1-192,34-35-64,-34 37 64,0-2 64,36 36 64,-36 0-192,0 0 257,0 0-193,-36 36 0,36 35-129,-34-1 65,34 1 128,0-1-64,0 1-64,0 0 193,0-36-65,0 36-128,0-36 128,0-35-128,0 35-65,0-35 129,0 0 129,34 0-1,-34-35-128,0 0 128,0-1 0,0 1 1,0-36-65,0 36 0,36-36-64,-36 1 192,0 34-256,0-35 128,34 37-64,-34-37 128,36 35-128,0-35 0,-36 37-64,35-37 257,-35 37-257,35-3 128,-35 3-64,36-2-64,-36 1-65,0 35 193,0 0-128,0-36 128,0 36-128,0 0 64,0 0 64,0 36-128,0-36 64,0 35 0,0-35 0,0 0 193,-36 36-193,36-2-129,0 3 65,0-3 193,-35 37-194,35-1 1,0 1 64,-35 0 0,35-37 64,0 37-128,-36-35 64,36-2-64,0 2 64,0 0-64,0-36 192,0 0-64,0 0-64,0 0 129,0 0-129,0-36-64,0 0 64,0-34 0,0 35 64,0-35-128,36-1 128,-36 0-64,35 35 128,-35-33-192,0 33 64,35-35 128,-35 37-128,0-2-128,36 36 192,-36-35-256,0 35 256,0 0 0,0 0-64,0 0 0,0 0 128,0 0-128,0 0 64,-36 0-64,36 0 0,-35 0-64,35 0 256,0 0-192,-35 0 64,35 0-64,-36 0 129,36 0-129,-36 0 192,36 0-192,-34 0 0,34 0 0,0 0-64,0 0-193,0-36 322,34 36-194,-34 0 65,36-34 192,-36 34-128,0 0 65,0 0 191,0 0-192,-36 0-64,2 0-64,-2 0 192,2 0-128,34 0-192,0 0 192,0 0-64,0 0-257,0 0 257,34 0 64,-34 0 0,36 0-64,-36 0 64,0 34 321,0-34-65,-36 36 1,2-36-322,34 35 194,-36-35-258,36 0 1,0 0-64,36 0-1,-36 0 193,34 0-128,2 0 128,-36 36 64,0-2 65,0 3-65,0-3 128,-36-34-256,36 36 0,0-36-1090,0 0-1540,0 0-3397,0 0-5387</inkml:trace>
          <inkml:trace contextRef="#ctx0" brushRef="#br1" timeOffset="107760.1636">331 386 256,'0'-34'1860,"0"34"-386,0 0 322,0 0 576,0-35 1,0 35-257,0 0-192,0 0-129,-36 0-320,36 0-192,0 0 127,0 0-127,0 0-129,0 0-449,0 0-512,0 0-193,0 35 384,0-1-384,0 2 0,0-1 129,0 1-194,0-2 65,0 3 65,0-3-130,0-34 65,0 36 65,0-36-194,0 0 129,0-36 129,0 36-65,0-34 0,36-3 0,-36-33 64,0 35-64,0-1 0,0 2-64,0-1 193,0-1-129,0 2 128,0 34 193,0 0 64,0 0-193,0 0-191,-36 34-65,36 2 192,0 33-192,-34-33 64,34 35-64,0-37 64,0 3 64,0-3-128,0 2 0,0-36-64,0 0 64,0 0 129,34 0 63,-34-36 0,0 2-192,0-37 129,0 0-1,36 35 0,-36-33 0,0 33 193,0 36-65,0-34 1,0 34 192,0 0-129,0 34-191,-36 2-65,36 33 0,-34 2 64,34-1-128,0 1 64,0-35 0,0-1 65,0-35-129,0 0-129,0 0 258,0 0-65,0-35 64,0-35 193,0-1-321,0 35-65,0-35 194,0 2-129,0 33 192,0 36-192,0-34 257,0 34-257,0 34-65,0 2-63,-36 33 128,36 38-64,0-36 0,0-1 128,0-35-128,0 1-64,0-36 128,0 0 0,0 0 0,0-36 128,36 1 0,-36-35 0,0-1-63,0 0-65,0 1 64,0 35-64,0-1 192,0 2-64,0 34 1,0 34-129,0 2-193,-36 33 257,36 2-256,-36-1 256,36 1-256,0-35 256,0-1-128,0-35-65,0 0 1,36 0 449,0-71-385,-36 37 192,34-73 64,-34 72-256,0-35 192,0 35-128,0-1 129,0 36 63,0 0-192,0 36-128,-34-1 64,34 35-65,0 1 129,-36-37 0,36 37 65,0-35-130,0-1 65,0-35-128,0 0 0,0 0 192,36-71 0,-36 37 129,0-3-129,0-33-64,0 35 192,0-1-256,0 2 256,0 34-128,0 34-128,0 37 0,0-1 64,0 37-128,0-36 192,0-1-128,0-34 64,0-36-64,0 0-321,0-36-1475,0-34-2564,0 34-7631</inkml:trace>
          <inkml:trace contextRef="#ctx0" brushRef="#br1" timeOffset="108824.2244">365 1517 2180,'0'-34'3142,"0"34"-193,0 0-255,0 0 512,0 0-385,0 0-769,0 0-705,0 0-514,0 0-576,-34 0-193,34 0 257,0 0-257,0 0 0,0 0-192,0 0 192,0-37-64,0 37 64,0 0-64,0 0 0,0 0 192,0 0 129,0 0 384,0 0 385,0 0 129,0 0-386,0 0-256,0 0-384,0 0-193,0 0-64,0-34 128,34 34-449,-34-36-1924,0 1-3397,36-1-10133</inkml:trace>
          <inkml:trace contextRef="#ctx0" brushRef="#br2" timeOffset="172560.87">331 281 2757,'0'0'7374,"0"0"-4424,0-34-578,0 34-897,0 0-1026,0 34-128,0 2 127,0-36 1,0 35 321,0-1-257,-36 37-129,36-35-63,0-2-193,0 37-256,0-35 128,0-1 0,0 1 0,0-2 128,0 2-64,0-36 1,0 36-65,0-36-65,-34 0 322,34 0-129,0 0 0,0 0 1,0 0-193,0 0 64,-36 0 0,36-36-129,0 0 129,0 2-64,0-2 128,0-35-64,0 37 0,0-3 0,0-33 0,0 35 0,0 35 129,0-36-129,0 36 64,0 0 128,0 0-64,0 36-128,0-1-64,0 1 0,0-2 64,0 37-192,0 0 320,0-35-128,0-2 64,0 38 64,0-72-192,0 35 192,0 0-128,0-35 65,0 0-1,0 0 0,0-35-128,0 0 0,0-1 128,0-34-128,0-1-1,0 1 130,0-1 63,0 0 0,0 35 257,0 2-65,36-1 1,-36 35 64,0 0-193,0 0-320,0 35 128,0-1 128,-36 37-256,36-1 0,0 1 192,0 0-128,-36-35 128,36 34-128,0-70 64,0 36-257,0-36 321,0 0-64,36-36 129,-36 0-129,0-34 0,36-1 128,-36 0-128,0 37 192,0-37-64,0 35-192,0 2 128,0-1 0,0-1 129,0 36-193,0-34 0,0 34 64,0 0 128,0 0 129,0 0-321,0 0 0,0 0-321,0 0 321,0 0-192,0 0 256,0 34 64,34-34-192,-34 0 64,36 36 64,-36-36-64,34 0-64,-34 0 257,36 0-258,0 0 130,-36 0 63,0 0-64,0 0-128,0 0 64,35 0 0,-35 0 128,0 0 64,0 0-256,0 0 193,0 0 127,0 0 65,0 0-65,0 0-128,0 0 1,-35 0-129,35 0-64,-36-36 128,36 36-128,0 0 128,-36 0-128,36 0 64,0-34 0,-34 34 64,34 0-64,0-37 0,0 37-129,0 0 65,0 0 128,0-34-192,0 34 192,-36 0-64,36 0 0,0 0 0,0 0 0,0 0 129,0 0-65,0 0-64,0 0 0,0 0-129,0 0-191,0 0 127,0 0-63,0 0 256,36 0-192,-36 0 192,34 0 64,-34 0-64,36 0 128,-36 0-192,0 0 64,36 0 192,-36 0-192,0 0 64,0 0 65,0 0 63,0-36-320,0 36 128,0 0 128,0 0-128,0 0 128,0 0-192,0 0 256,0 0-320,0 0 128,0 0-64,0 0 64,0 0 192,0 0-192,0 0 0,0 0 0,0 0-64,0 0 0,0 36 0,0-36 0,0 34 0,0-34 128,0 37 64,0-3-192,0 2 64,0-1 0,0-1 64,0 2-64,-36-1-192,36 1 256,0-36-128,0 34 64,0-34 64,0 37-128,0-37 64,0 34 64,0-34-128,-36 36 128,36-36-128,0 0 128,0 35-128,0-35 64,0 36 0,0-36 0,0 0 64,0 34 64,0-34-256,0 0 256,0 36-192,0-36 321,0 36-257,-34-36 64,34 35 0,0-35 0,0 35-128,0-35 0,0 0 256,0 0-192,0 0-577,0 0-2629,0 0-3335,0 0-9105</inkml:trace>
        </inkml:traceGroup>
      </inkml:traceGroup>
    </inkml:traceGroup>
  </inkml:traceGroup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2:29.102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548DD4"/>
      <inkml:brushProperty name="fitToCurve" value="1"/>
    </inkml:brush>
  </inkml:definitions>
  <inkml:traceGroup>
    <inkml:annotationXML>
      <emma:emma xmlns:emma="http://www.w3.org/2003/04/emma" version="1.0">
        <emma:interpretation id="{F51E3010-41E6-475A-84B9-B3A17C1ACA61}" emma:medium="tactile" emma:mode="ink">
          <msink:context xmlns:msink="http://schemas.microsoft.com/ink/2010/main" type="writingRegion" rotatedBoundingBox="22051,9694 20171,14421 12899,11528 14779,6802"/>
        </emma:interpretation>
      </emma:emma>
    </inkml:annotationXML>
    <inkml:traceGroup>
      <inkml:annotationXML>
        <emma:emma xmlns:emma="http://www.w3.org/2003/04/emma" version="1.0">
          <emma:interpretation id="{C908BF52-1D70-43AC-B501-A509CC9D1C7D}" emma:medium="tactile" emma:mode="ink">
            <msink:context xmlns:msink="http://schemas.microsoft.com/ink/2010/main" type="paragraph" rotatedBoundingBox="21945,10617 18459,10494 18496,9442 21982,95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B7F3334-EC7C-4603-9F64-2BF46BAA8B36}" emma:medium="tactile" emma:mode="ink">
              <msink:context xmlns:msink="http://schemas.microsoft.com/ink/2010/main" type="line" rotatedBoundingBox="21945,10617 18459,10494 18496,9442 21982,9564"/>
            </emma:interpretation>
          </emma:emma>
        </inkml:annotationXML>
        <inkml:traceGroup>
          <inkml:annotationXML>
            <emma:emma xmlns:emma="http://www.w3.org/2003/04/emma" version="1.0">
              <emma:interpretation id="{0E29ACB6-B2B9-47C4-B310-73F5A2041140}" emma:medium="tactile" emma:mode="ink">
                <msink:context xmlns:msink="http://schemas.microsoft.com/ink/2010/main" type="inkWord" rotatedBoundingBox="21945,10617 18459,10494 18496,9442 21982,9564"/>
              </emma:interpretation>
              <emma:one-of disjunction-type="recognition" id="oneOf0">
                <emma:interpretation id="interp0" emma:lang="de-DE" emma:confidence="0">
                  <emma:literal>eps*</emma:literal>
                </emma:interpretation>
                <emma:interpretation id="interp1" emma:lang="de-DE" emma:confidence="0">
                  <emma:literal>eps*</emma:literal>
                </emma:interpretation>
                <emma:interpretation id="interp2" emma:lang="de-DE" emma:confidence="0">
                  <emma:literal>eps*</emma:literal>
                </emma:interpretation>
                <emma:interpretation id="interp3" emma:lang="de-DE" emma:confidence="0">
                  <emma:literal>eps*</emma:literal>
                </emma:interpretation>
                <emma:interpretation id="interp4" emma:lang="de-DE" emma:confidence="0">
                  <emma:literal>eps*</emma:literal>
                </emma:interpretation>
              </emma:one-of>
            </emma:emma>
          </inkml:annotationXML>
          <inkml:trace contextRef="#ctx0" brushRef="#br0">1163 460 6925,'0'0'3719,"0"0"-833,0 0-1091,0 0-320,0 0 128,0 0-513,0 0-256,0 0 63,0 0-320,0-37 129,0 37-257,44-34 0,-44-3-1,41 37-384,3-35 129,-44 35-65,43-34-192,0-2 256,-1 36-256,-42-35 257,43 35-193,0-36 192,1 36-192,-3-35-64,3 35 256,-1 0-256,-1-37 128,1 37-64,42 0-64,-41-34 128,-3 34-64,3-36-64,-2 36 64,2 0 64,-2 0 64,1 0 1,44 0-1,-2 0 385,0 0-449,43 0 128,-43 0-192,-41 0 193,42 0-321,-44 36 448,-42-36-63,42 34 127,2-34-63,-3 37 0,3-37-1,41 35-191,-42 1 191,1-1-128,-3 1 1,-41-2-129,44 1-64,-2 2 128,-42-3 193,43 3-1,0-3-63,0-34 128,43 36-65,-44 0-127,43-36-65,2 0 128,42 36-127,-44-36-65,43 0 0,0-36 64,0 36-64,1-36 0,43-34 129,-44 33-257,-1 3 256,-39-38-513,-47 38-1153,44-2-3079,-42 36-4809</inkml:trace>
          <inkml:trace contextRef="#ctx0" brushRef="#br0" timeOffset="2966.1695">4630 176 1667,'-42'0'7182,"42"0"-3912,0 0-1539,0 0-577,0 0 129,42 0-129,-42 0-577,44 36-128,-2-36 385,1 35-257,41 1 64,-40-36-128,0 34-321,-3 1 1,3-35-129,40 0 128,-40 0-128,-2 0 65,45 0-1,-87 0-64,42-35 0,-42 35 0,44-34-64,-44 34 0,0 0 193,0 0-129,0 0 64,-44 69 449,-42 2 64,1 0-256,-2 37-64,2-3-386,0 3 322,0-73-962,42 0-4553</inkml:trace>
          <inkml:trace contextRef="#ctx0" brushRef="#br0" timeOffset="13551.7751">4931 352 4103,'-44'-35'6092,"0"1"-2180,3 34-1796,-2-36-577,0 36-385,43-35-256,-42-1 63,42 1-319,-44-2-65,44 37-192,-42-34-1,-2-2-127,2 36-321,42-35 64,0 35 128,-43 0-64,43 0-64,0-37-64,0 37 128,0 0 64,0 0-192,0 0 128,0 0 65,0 0-194,0 0 130,0 0-130,0 0 65,0 0 65,0 0 255,0 37-128,43-2 65,-1-35 64,2 70-1,-2-33-384,2-2 192,41 1 1,-42-1 63,-2 1-256,3-2 192,0-34-64,-3 0 64,3 0-63,-3 35-1,-41-35 0,43 0-64,-43 0 64,44 0-64,-2 0 0,-42 0 128,43 0-128,-43 0-64,0 0 64,0 0 192,44-35-192,-44 35-64,0 0 128,0 0-64,0 0 0,0 0 0,0 0 129,0 0 63,0 0 129,0 0-321,0 0 128,-44 0-192,1 0 192,1-34-128,-2 34 64,1-36-128,2 1 64,-3-1 0,3 36 64,-3-35-128,44-2 64,-44 3-128,3-2 192,-2 1-128,0 35 64,43-37 64,-42 37-128,42 0-64,-44-36 128,44 36 64,-42 0-128,42 0 128,0 0-257,0 0 65,0 0 0,0 36 320,42 1-64,2-2-192,41 1 257,-42-2-65,42 38-128,-41-36 128,-3-1-128,3-35 64,-3 36-64,2-36 64,1 34-64,-2-34 0,1 0 129,-43 0-193,44 0 64,-2 0 64,-42 0 64,0 0-192,44 0 192,-44 0 0,0 0-64,0 0 1,0 0-1,0-34 0,0 34-192,0 0 192,0 0-64,41 0-64,-41 0 64,0 0 192,0 0-64,0-36 65,0 36-193,0 0 0,-41 0 0,41 0 0,-44 0-129,44 0 129,-42 36-64,-2-36 128,1 34-64,1 1 0,42 2 64,-44-3-192,1 3 64,2-3 64,41-34 0,-44 36 64,3 0-64,41 0-64,-44-2 64,0-34 0,44 36 0,-41-1 64,-2 1-64,0-36-64,43 36 64,-42 0 0,42-36 64,-44 35-128,44-35 0,0 0 0,0 35 64,0-35 64,0 0-64,0 0 0,0 0-128,0 0 256,0 0-128,0 0 0,0 0-64,0 0 192,0 0-128,0 0 64,0 0-128,0 0 128,0 0-64,0 0 0,0 0-64,0 0 128,0 0 0,0 0 0,0 0 1,0-35 127,0 35-256,0-71 128,0 35-64,44-35 128,-44 1-128,0-2 0,0 2 64,-44-1 0,44 34-128,0-32 64,0 33 64,0-35-64,0 36-64,0-2 64,-42 3 64,42 34-64,0-36-128,0 36 128,0 0 0,0 0 0,0 0-64,0 0 128,0 0-64,0 36-64,0-2 64,0 3 64,0-2 0,0 1-64,0-1 64,0 35 0,0-35-64,0 2 65,42 34-65,-42-37 0,44 38 0,-44-36 0,42-2 0,-42 2 128,0-1-192,0 1 128,0-36-128,0 36 64,0-36 0,0 0 0,0 36 0,0-36 192,0 0-64,0 0 1,0 0-65,0 0-64,0 0 64,43-36-128,-43 0 128,43 0-64,-43 1 0,41-1 128,-41-34-128,44-2-64,-44 38 128,0-37 64,0 34-128,0 37-64,0-35 128,0 35-64,0 0-128,0 0-64,0 0 63,0 35 194,0 2-130,0 34 130,0-1-130,0 36 65,-44-35 0,44-35 65,-41-36-65,41 0 0,0 0 128,0 0-192,41-71 64,-41 35-129,44-34 129,0-2 0,-44 1-128,41 37 128,-41-3 0,0 37-64,44 0-192,-44 37 256,0 34-65,0-1 65,-44-34 129,44 34 63,0-34-256,0-36 128,0 0 193,0 0-129,44-36-128,-44 2 64,0-38 0,41 36 0,-41-35-64,0 37 64,0-3-256,0 37 256,0 0-64,0 0-321,0 0 257,-41 0 64,41 0-64,0 0 128,0 0-128,0 0 128,0 0 65,0 0-129,0 0-65,0 0 130,0 0-1,0 0-64,0 0 0,0 0-129,0 0 1,-44 37 192,3-3-128,41 3 0,-44-3 0,44 2 128,0 0-192,0-36 64,0 0 64,0 36 0,0-36 64,0 0-128,0 0 128,0 0-64,0 0 64,0 0-64,0 34 64,0-34-64,0 36-128,0-1 64,0 1 64,0 0 64,0-36-128,0 36 64,0-1 0,0 0 0,0-35 192,-44 36-384,44 0 256,0-36 64,0 0-128,0 35 0,0-35-64,0 0 128,0 0-64,0 0-64,0 0 192,0 0-64,0 0-256,0 0 256,0 0-64,0 0 0,0 0-64,0 0 128,0 0-64,0 0-64,0 0 128,0 0-513,0-35-320,0 35-129,44-36 193,-44 0 320,0 1 257,0 35 128,0-35 0,0 35 128,-44-36-320,3 0 192,41 36 0,0-36 0,-43 1-129,43 35 129,-43-36 0,43 36 0,0 0 193,-42 0-193,42-34 64,0 34 0,0 0 64,-44 0-64,44 0 193,0 0-65,-42 0 65,42 0-129,-44 0 64,44 0-63,-42 0-1,-1 0 0,43 0-128,-43 0 192,1 0-63,-1 0-193,43 0 128,-44 0 0,3 0 0,-3 0-128,44-36 64,-43 36 64,43 0 64,-42 0-192,42 0 192,-43-36-128,43 36 129,-43 0-1,43 0 128,-42 0-63,42 0-65,-44 0 128,2 0-192,-2-36 65,44 36 63,-41 0-64,41 0-128,-44 0-64,1-34 64,43 34 128,-42 0-128,-1 0 129,-1 0 63,44 0-64,-41-37-128,-3 37-64,44 0 64,-42 0 0,42 0 128,-43 0-63,43-34-65,0 34-65,-43 0 65,0 0 0,43-37 65,-43 37-258,43 0 257,-43 0-64,43-35 0,-42 35 64,-2 0-64,44 0 65,-41 0-65,-3-34-65,44 34 130,-43 0-65,2 0-65,41-36 130,-44 36-130,0-35 65,3 35 0,-45-36 0,44 36 65,-44 0-65,42-35-65,3 35 130,-3 0-65,0 0 0,3 0 64,41 0 64,-43 0 64,43 0-384,-44 0 384,3 0-128,41 0 1,-44 0-130,44 0 258,-41 0-129,-3 0 64,1 0-128,0 0 193,43 0-193,-42 0-65,-2 0 258,44 0-193,-42 0 64,-2 0 0,3 0-64,-3 0 64,1 35 0,1-35-128,-1 36 64,1-36 0,-1 35 64,-1-35-128,44 36 128,-41-36-64,41 0-64,-44 0 128,44 0-64,0 34-64,0-34 64,-43 0 64,43 0 0,0 0 1,0 0-130,-43 0 65,43 0 65,-42 35-65,42-35 0,0 0 0,-43 0 0,43 0 0,0 0-65,0 0 130,0 0-130,0 0 1,0 0 0,0 0 0,43 0 64,-1 0-64,44-35 64,-1 35 192,2-34-192,-45-2-64,43 1 128,2 35-128,-46 0 0,45 0 0,0 0 128,0 0-64,43 0-64,-44 0-64,-1 0 128,45 0 0,-43 0 0,0 0 0,0 0 0,-1 35 0,0-35 64,-42 36-128,42-36-65,-41 34 194,41 1-65,-42-35 128,0 37-128,0-3-64,0 3 0,-1-3-1,2-34 65,-44 36 0,0-36 65,0 0-130,0 0 65,0 0 129,0 0 191,0 0-320,0 0 0,-44 0 64,2 0-64,-1-36 65,-43 2-130,-42 34 65,43-37 65,-2 3-65,2 34-129,0 0 65,-1-37 64,44 37 0,-44-35 64,42 35-128,-41 0 128,41 0-128,-40 0 257,40 0-193,-41 0-129,44 0 129,-3 0-64,1 0 64,0 35 193,1-35-258,-2 0 130,2 37-130,-2-37 130,3 0-130,-3 34 65,1-34 0,1 0 0,-1 37 65,1-37 63,42 0-192,-43 34 128,43 2-64,-44-36 128,44 36 0,-41 0-128,41-36 0,0 34 0,0-34-64,0 0 192,-44 0-63,44 0 63,0 0-64,0 0 128,0 0-192,0 0 0,0 0-64,44-34-64,-44 34 128,85-36 64,-42 0 0,42 0 0,0 2-128,0-3 0,45 37 64,-45-34 0,2 34-64,-2-37 64,0 37 0,-1 0 64,-40 0-64,41 37 0,1-37 0,0 0 64,0 34-128,-1-34 128,0 0-128,-42 37 64,1-37 0,-3 0-64,-41 0 64,44 0 0,-44 34 0,42-34 0,-42 0 64,43 0-64,-43 0-128,0 0 256,0 0-192,0 0 256,0 0-63,0 0-129,0 0 0,-43 0 0,1 0 0,-43 0 0,-2-34 0,2 34 0,0-37 0,-1 37 0,44 0 0,-44 0 0,1 0 0,41 0 0,-41 0 0,42 0 0,-42 37 0,41-37 0,3 0 0,-3 34 0,1-34 0,0 0 0,1 36 0,-2 0 0,2-36 0,42 36 0,-44-36 0,44 34 0,-41-34 0,41 36 0,0-36 0,-44 35 0,44-35 0,-43 36 0,43-36 0,-42 36 0,42-36 0,0 0 0,0 0 0,0 36 0,0-36 0,0 0 0,0 0 0,0 0 0,0 0 0,0 0 0,0 0 0,0-36 0,0 0 0,0 36 0,0-36 0,0 1 0,42-1 0,1 36 0,1-34 0,41-2 0,1 0 0,-1 36 0,43-36 0,-43 2 0,43 34 0,-40 0 0,-3 0 0,1 0 0,-2 0 0,-40 0 0,41 0 0,-41 0 0,40 0 0,-40 0 0,41 0 0,-43 0 0,1 0 0,-43 0 0,0 0 0,0 0 0,0 0 0,0 0 0,0 0 0,0 0 0,0 0 0,0 34 0,0-34 0,0 0 0,-43 0 0,43 0 0,0 0 0,-42 0 0,-2 0 0,44 0 0,-41 0 0,-3 0 0,1-34 0,2 34 0,-47 0 0,47 0 0,-3-37 0,44 37 0,-42-34 0,0 34 0,-2 0 0,2-37 0,-2 37 0,3 0 0,41 0 0,0 0 0,0 0 0,0 0 0,0 0-129,0 0-63,0 0 192,0 0 0,41 0-128,3 0 128,-2 0 0,44 0 64,-44 0-128,2 0 128,-3 0 0,3 37-192,0-37 128,-3 0 192,2 0-256,1 34 128,41-34-64,-43 0-64,1 0 128,0 0-128,-43 37 64,43-37 0,0 0 0,-43 0 0,0 0-770,43 34-3398,-43-34-7951,42 0 705</inkml:trace>
          <inkml:trace contextRef="#ctx0" brushRef="#br0" timeOffset="5598.3202">1335 636 2308,'0'36'7374,"0"-36"-2565,0 0-2308,0 0-1282,0 0-322,0 0-320,0-36-64,0 36 64,0 0 1,0-34-386,0-2 64,0 36-63,0-36-193,43 0 256,-43 36-192,42-34-64,1-3 321,0 37-193,-43-34 1,44 34-194,-3-37 258,3 2-257,-1 35 128,-1-34 64,1 34-192,-1 0 128,1 0-64,-43-36-64,44 36 64,-44 0 0,41 0 192,3 0-192,-2 0 0,2 0 0,-2 0 0,1 0 0,0 0 129,1 0-1,-3 0-64,3 36 192,-44-36-192,41 0-64,3 0 129,-1 0-129,-2 0 192,3 0-128,0 34 129,-44-34-258,41 0 450,3 35-128,-44-35 192,42 37-129,2-37-63,-2 34-193,0-34 0,43 37 64,-41-37-64,0 0 0,-3 34 1,-41-34-1,0 0 0,43 0 0,-43 0 0,0 0 64,44 36-64,-3-36 65,-41 0-1,44 0-128,-2 0-64,-42 0 64,0 36 0,43-36 0,-43 0 192,43 0-192,-43 0 0,43 0-64,0 36 64,0-36 192,-1 0-256,-42 0 128,44 0-64,-44 0-64,41 34 128,3-34-64,-1 0 65,-1 0-1,1 0-128,-43 0 64,44 0 0,-44 0 0,41 0 0,-41 0 64,44 0-128,-44 0 128,42 0-128,2 0 64,-2 0 64,1 0-128,-43 0 128,43 0 0,-1 0 0,1 0-128,-43 0 128,44 0-64,-3 0 0,3 0 128,-44-34-192,43 34 128,-43 0-128,42 0 128,-42-36 64,43 36-192,-43 0 128,43 0-64,-1-36 0,-42 36 0,44 0 0,-2 0-64,-42 0 128,44 0-64,-44 0 0,0-36 129,42 36-129,-42 0-64,0 0 128,43 0-128,-43 0 128,43 0-64,-43 0-64,0 0 128,41-34-128,-41 34 128,44 0-128,-44 0 64,0 0 0,44 0 64,-44 0-64,0 0 128,0 0-128,0 0-1154,0-37-3527,-44 37-13530</inkml:trace>
        </inkml:traceGroup>
      </inkml:traceGroup>
    </inkml:traceGroup>
    <inkml:traceGroup>
      <inkml:annotationXML>
        <emma:emma xmlns:emma="http://www.w3.org/2003/04/emma" version="1.0">
          <emma:interpretation id="{F6CB157D-271F-4977-A98D-8E89B4751586}" emma:medium="tactile" emma:mode="ink">
            <msink:context xmlns:msink="http://schemas.microsoft.com/ink/2010/main" type="paragraph" rotatedBoundingBox="15722,7176 13841,11903 12899,11528 14779,68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972F593-0C7F-497D-A73E-13466864F6F9}" emma:medium="tactile" emma:mode="ink">
              <msink:context xmlns:msink="http://schemas.microsoft.com/ink/2010/main" type="line" rotatedBoundingBox="15722,7176 13841,11903 12899,11528 14779,6802"/>
            </emma:interpretation>
          </emma:emma>
        </inkml:annotationXML>
        <inkml:traceGroup>
          <inkml:annotationXML>
            <emma:emma xmlns:emma="http://www.w3.org/2003/04/emma" version="1.0">
              <emma:interpretation id="{EABFD80C-C7CE-4684-AE08-977C7AF20838}" emma:medium="tactile" emma:mode="ink">
                <msink:context xmlns:msink="http://schemas.microsoft.com/ink/2010/main" type="inkWord" rotatedBoundingBox="14291,10642 13797,11885 12968,11556 13462,10313"/>
              </emma:interpretation>
              <emma:one-of disjunction-type="recognition" id="oneOf1">
                <emma:interpretation id="interp5" emma:lang="de-DE" emma:confidence="0">
                  <emma:literal>*5</emma:literal>
                </emma:interpretation>
                <emma:interpretation id="interp6" emma:lang="de-DE" emma:confidence="0">
                  <emma:literal>*5</emma:literal>
                </emma:interpretation>
                <emma:interpretation id="interp7" emma:lang="de-DE" emma:confidence="0">
                  <emma:literal>*5</emma:literal>
                </emma:interpretation>
                <emma:interpretation id="interp8" emma:lang="de-DE" emma:confidence="0">
                  <emma:literal>*5</emma:literal>
                </emma:interpretation>
                <emma:interpretation id="interp9" emma:lang="de-DE" emma:confidence="0">
                  <emma:literal>*5</emma:literal>
                </emma:interpretation>
              </emma:one-of>
            </emma:emma>
          </inkml:annotationXML>
          <inkml:trace contextRef="#ctx0" brushRef="#br1" timeOffset="315224.0298">-5470 1951 10131,'-43'0'4104,"43"0"-1732,0 0-704,0 0-194,0 0-63,0 0-513,43 0-321,-43 0 64,44 0-448,-44-36 191,41 36-255,3-37-129,0 37 128,-3-34-192,2-2 192,-1 36 0,1-35 257,-43 35-385,44-36 64,-2 1 64,-42-2 1,43 37-1,-1-34 64,-42-2-192,44 1 128,-1 1-192,-43-3 193,42 2-1,-42 35-128,43-36 128,-43 2-128,0-3 192,44 37-256,-3-35 257,-41-1-193,44 1 128,-44-1-192,41 2 384,3 34-127,-44-37 63,0 1-127,43 1 63,-43 35-64,0-35-64,0-1 0,43 36-64,-43-35-64,0-1 257,0 36-65,0 0-64,0-36 128,0 36-192,0 0-64,0 0 128,0 0 65,0-35-193,0 35 256,0 0-64,0 0-192,0 0 192,0 35-128,0 1 193,0 0-193,0-1 0,0 36 0,-43 0-65,43-34 65,0 33 0,0 1 0,0-36 0,0 36 65,0-35-65,0 36 64,0-38-64,0 37 64,-43-37-128,43 3 64,0-2 0,0 1 0,0-1 0,0 1 0,0-2 64,0 3 64,0-1-192,0-1 64,0 0 64,0 1-64,0-1-64,43-35 128,-43 36 0,0 0-64,0-36-128,43 35 192,-43-35-128,0 0 256,0 0-256,0 0 64,0 35 193,0-35-129,0 0 0,0 0 64,0 0-128,0 0 0,0 0 0,0 0 64,0 0 0,0 0-64,0-35-64,0 35 128,0-71-64,42 35 0,-42-35-64,0 36 64,0-36 64,44 0-128,-44 35 128,0 1-128,0-36-64,0 0 128,0 35 64,0-33-128,0-3 64,0 36 0,0-35 192,0 36-384,0-1 192,0 1 64,0-1-64,0 2 0,0-3-64,0 1 128,0 36-64,0-35-64,0 35 64,0-35 0,0 35 0,0-36 192,0 36-256,0 0 192,0 0-63,0 0-130,0 0 130,0 0-65,0 36 0,0-1-65,0 0 65,0 1 65,0 35-65,0 0 0,0 37-65,-44-38 130,44 36-130,0-35 65,0 0 0,0 0 0,0 0 0,0-37 0,-42 3 129,42-1-65,0-1-128,0 0 64,0 1 64,0-1 64,0-35-192,0 36 64,0-36 0,0 0 0,0 0-128,0 0 128,0 0 0,0 0 0,0 0 64,0 0 64,0 0-192,0 0 64,0-36 0,0 1 0,0 35 64,0-36-128,0-34 128,42-3-64,-42 39 0,0-37 0,0 0-64,0 0 128,0 0-64,0 0-128,0 36 128,0-1-64,0-35 64,0 36 0,0-1 64,0 1-128,0 35 128,0-36-64,44 2 0,-44-3-64,0 1 64,0 1 64,0 0-128,0 35 64,0-36 64,0 36-128,0-35 128,0 35-128,42-36 64,-42 36 0,0 0 64,0 0-128,0 0 128,0 0-64,0 0-64,0 0 64,0 0-129,0 0 258,0 0-258,0 0 129,0-36 129,0 36-65,0 0-64,0 0-64,0 0 128,0 0 64,0 0-192,0 0 128,0 36-64,0 0-64,-42-1 128,-2 1-64,2 34-64,42-34 128,-43 35-128,0-35 128,-1-1 64,44 1-256,-41-1 128,41 2 0,0-37 0,-44 34 0,44 2 64,0-1 0,-41-35-128,41 37 128,-44-3-64,44-34-64,0 35 192,-43-35 1,43 0-1,0 36-64,-42-36 64,42 0 1,-43 34-65,43-34 0,-44 0 64,44 37-64,-42-37-64,42 35 193,0-35-258,-43 0 194,43 36 63,-42-36-128,42 0 193,-44 35-129,44-35 0,0 0-64,0 0-128,-43 36 128,43-36-961,0 0-1155,0 0-2181,-42 0-8591</inkml:trace>
          <inkml:trace contextRef="#ctx0" brushRef="#br0" timeOffset="32310.8481">-2175-2451 8977,'-86'0'3462,"44"0"-1730,-2 0-578,1 34-320,43-34-1,-42 37 450,42-2-193,-44-1 64,2 3-320,-2-3-257,44 2-193,-41-1 1,-2 36-64,-1-35-129,3 35 1,-3 1 191,0-2-191,3-34-258,-2 35 258,0-35-129,1 34 128,-2-34-128,-41 35 193,-1-35-321,1 35 192,42-37-128,-42 38 128,0-36-64,41-1 1,1 1-65,-42-36 192,41 35-256,2-35 128,-1 35 64,-43-35-192,43 0 128,43 36-128,-42-36 128,42 0-128,-43 0 192,43 0 1,0 0-1,0 0-128,-44 0 0,44 0 64,-41 0-128,-3 0 64,44 0 64,0 0-64,0 0-128,0 0 128,0 0-193,0 0 322,44 0-65,-3 0-64,3 0 0,41 0 0,2 0 128,-2 0-192,1-36 64,-1 1 64,2 0 64,-2-1-128,-44 1 64,46-1 0,-46 2-128,3-4 128,0 4-128,-2-2 128,-42 1 1,43-1-1,-1 2-64,-42 34 0,0 0-64,0 0 192,0 0 0,0 0-256,0 0 128,0 34 64,-42-34-128,-1 36 64,1 35 192,-2-37-192,0 4 0,-40-4 0,40 2 0,3-1-64,-3 1 256,3-36-63,-3 35-65,1-35 0,0 0 64,1 0-128,42 0-64,-44 0 64,44 0 64,0 0-128,0 0 64,0 0 64,0 0 64,0 0-128,0 0-64,44 0 128,-44 0-128,42 0 193,1 0-129,44-35 0,-46 35 0,3-36 0,41 36 192,-42-35-192,-2-1 0,47-36 64,-46 38 0,1-2-192,-1 1 0,-42-35 64,44 33 128,-44 1-257,0 36 386,0 0-193,0 0 0,0 0-129,-44 36 65,44 1 128,-42 33 1,-1 1 63,43 1 0,-42-2 0,42-35 1,0 36 127,-44-36-128,44 35 65,0-33-65,0-3 128,0-34-192,0 37 257,0-37-129,0 35-63,0-35 63,0 0-64,0 36-128,0-36 0,0 0 0,0 0-64,0 34 64,0-34 64,0 0 65,0 36-1,0-36-192,0 36 64,0-36 64,44 0 64,-44 36-192,0-36 256,0 0 1,0 0 63,0 0-63,0 0-129,0-36 128,-44 36-192,0-36-64,44 36 64,-41-36 64,-2 2-64,-1 34 0,-41-36 0,44 36 64,-3-35 0,1 35-64,43 0-64,-43-37 128,1 37-64,42-34 0,-44 34 0,44-37 0,-42 37-64,42-34 128,0 34-128,0 0-64,0 0 0,0 0 192,0 0-192,42 0-1,2 0 193,41 0-64,2 34 0,-46-34 65,44 0-130,-41 37 65,-1-37 0,-2 0 65,-41 0 63,44 0-192,-44 0 256,0-37-256,0 3 192,0-2-128,0 36 64,-44-35-128,3 0 257,41 35-258,0 0 130,-43 0-322,43 0 129,0 0-834,84 0-1154,-40 35-3655,42-35-13594</inkml:trace>
        </inkml:traceGroup>
      </inkml:traceGroup>
    </inkml:traceGroup>
  </inkml:traceGroup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5:21.253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774DD53B-6047-4C61-9CC2-D399C2210B65}" emma:medium="tactile" emma:mode="ink">
          <msink:context xmlns:msink="http://schemas.microsoft.com/ink/2010/main" type="writingRegion" rotatedBoundingBox="10695,13866 5154,13778 5177,12313 10718,12401"/>
        </emma:interpretation>
      </emma:emma>
    </inkml:annotationXML>
    <inkml:traceGroup>
      <inkml:annotationXML>
        <emma:emma xmlns:emma="http://www.w3.org/2003/04/emma" version="1.0">
          <emma:interpretation id="{28908007-1180-48DE-9E06-D33FE381EC52}" emma:medium="tactile" emma:mode="ink">
            <msink:context xmlns:msink="http://schemas.microsoft.com/ink/2010/main" type="paragraph" rotatedBoundingBox="10695,13866 5154,13778 5177,12313 10718,124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5CE2406-E850-4A46-BF9B-FE552521D0C1}" emma:medium="tactile" emma:mode="ink">
              <msink:context xmlns:msink="http://schemas.microsoft.com/ink/2010/main" type="line" rotatedBoundingBox="10695,13866 5154,13778 5177,12313 10718,12401"/>
            </emma:interpretation>
          </emma:emma>
        </inkml:annotationXML>
        <inkml:traceGroup>
          <inkml:annotationXML>
            <emma:emma xmlns:emma="http://www.w3.org/2003/04/emma" version="1.0">
              <emma:interpretation id="{AE6D63C8-02D3-4475-94CC-E244F78E69CA}" emma:medium="tactile" emma:mode="ink">
                <msink:context xmlns:msink="http://schemas.microsoft.com/ink/2010/main" type="inkWord" rotatedBoundingBox="5071,12458 7010,12247 7146,13500 5207,13711"/>
              </emma:interpretation>
              <emma:one-of disjunction-type="recognition" id="oneOf0">
                <emma:interpretation id="interp0" emma:lang="de-DE" emma:confidence="0">
                  <emma:literal>erprobend:</emma:literal>
                </emma:interpretation>
                <emma:interpretation id="interp1" emma:lang="de-DE" emma:confidence="0">
                  <emma:literal>erprobend:</emma:literal>
                </emma:interpretation>
                <emma:interpretation id="interp2" emma:lang="de-DE" emma:confidence="0">
                  <emma:literal>erprobend:</emma:literal>
                </emma:interpretation>
                <emma:interpretation id="interp3" emma:lang="de-DE" emma:confidence="0">
                  <emma:literal>erprobend:</emma:literal>
                </emma:interpretation>
                <emma:interpretation id="interp4" emma:lang="de-DE" emma:confidence="0">
                  <emma:literal>erprobend:</emma:literal>
                </emma:interpretation>
              </emma:one-of>
            </emma:emma>
          </inkml:annotationXML>
          <inkml:trace contextRef="#ctx0" brushRef="#br0">-13276 3765 9426,'0'0'5322,"0"0"-2501,0 0-320,0 0-705,0 0-450,0 0-63,0 0-129,36 0-385,-36 0-127,34 0-65,-34 0-321,36 0 129,-36 0-257,36 0-64,-1 0 64,0 0-63,0 0-1,1 0 128,-1 0-192,-35 0 64,0 0 64,0 0 65,0 0-129,0 0 64,0 0 0,0 0-128,0 0 193,0 0-257,0 0 128,0 0-128,0 0 128,0 0-128,0 0 64,0 0 0,0 0 192,0 0-256,0 0 64,0 0 0,0 0 0,0 0 0,0 0 64,0 0-64,0 0-64,0 0 64,0 0 0,0 0 64,0 0-256,0 0 192,0 0 0,0 0-64,-35-35 128,35 35-193,0-36 194,0 36-194,0-35 129,0 35-64,35-35 128,-35-1-256,35 36 192,-35-35 0,36 35 0,0 0 0,-36-35 64,34 35-64,-34 0 0,36 0-64,-36 0 64,34 0 0,-34 0-64,0 0 0,36 0 128,-36 0-64,36 0-64,-36 0 64,34 0 0,-34 0 0,0 35 64,36-35-64,-36 0-64,0 0 128,0 35-128,0-35 128,0 36 64,0-1-128,0-35 0,0 35-64,0-35 64,0 0 0,0 0 64,0 0-128,0 0 128,0 36-128,0-36 64,0 0 64,0 0-64,0 0 128,0 0-192,0 0 64,0 0 0,0 0 64,0 0-256,0 0 192,0-36 64,0 36-64,0 0-64,36 0 64,-36 0 64,0 0-128,0-35 128,35 35-64,-35 0 0,35 0-64,-35 0 64,0 0 64,35 0-128,-35 0 128,0 0-128,36 0 128,-36 0-64,35 0 0,-35 0 0,35 0 0,-35 0 0,0 0 0,36 0-64,-36 35 64,34-35 64,-34 0-192,0 0 64,36 0 64,-36 0 64,0 0-128,36 0 128,-36 0-64,0 0 0,34 0-64,-34 0 64,0 0 64,0 0-64,0 0-64,0 0 64,0 0 0,0 0-129,0 0 258,36 0-129,-36 0-64,0 0 192,0 0-192,0 0 64,0 0 64,36 0-64,-36 0 0,0 0-64,0 0 128,0 0-64,0 0-64,0 0 64,0 0 192,0 0-256,0 0 128,0 0-128,0 0-64,0 0 128,0 0 0,0-35 64,0 35-192,0 0 63,0 0 65,0 0 0,34-35 0,-34 35 193,0 0-321,0-36 128,0 36 64,36-35-64,-36 35-64,0-35-1,0 35 65,35 0 0,-35-36 65,0 36-130,36 0 65,-36 0 0,0 0 65,35 0-130,-35 0 1,35 0 64,-35 0-64,36 0 128,-36 36-64,0-36-64,35 0 64,-35 35 0,0-35 64,0 0-64,35 0 0,-35 35 0,0-35 0,0 36 0,0-1 0,0-35-64,0 35 128,0-35-64,0 36-64,36-36 64,-2 0 0,-34 0 0,36 0 64,-36 0-128,36 0 192,-36 0-63,34 0-130,-34 0 65,36 0 0,-36 0 65,0-36-130,35 36 130,-35 0-130,0 0 65,35 0 0,-35-35 0,36 35 0,-36 0 65,0 0-130,35-35 65,-35 35 0,0 0 65,0 0-65,0 0 0,0 0 0,0 0-65,0-36 65,36 36 65,-36 0-1,0-35 0,0 35-64,0 0-64,0 0 128,0-35-64,0 35 0,0 0 0,0 0 0,0-36-64,0 36 128,0 0-64,0-35 0,0 35 0,0 0 0,0 0-64,0 0 128,0 0-128,0 0 128,0 0-64,0 0-64,0 0 64,0 0 0,0 0 64,0 0 64,0 0-320,0-36 192,0 36 192,0 0-320,0 0 64,0 0 64,0 0 64,0-35-64,0 35 0,0 0-64,0 0 64,0-36 0,0 36 64,0 0-64,0-34-64,0 34 64,0 0 64,0 0 0,0 0-64,0 0 0,0 0-64,0 0 64,0 0 0,0 0 0,0 0-64,0 0 256,0 0-192,0 0 0,0 0 0,0 0 0,0 0-64,0 0 128,0 0-64,0 0 0,0 0 0,0 0 0,0 0 0,0 0 0,0 0-64,0 0 64,0 0 64,0 0-128,0 0 64,0 0 0,0-36 0,0 36 64,0 0-64,0 0 0,0 0 0,0 0-64,0 0 128,0 0 64,0-36-320,0 36 256,0 0-64,0 0 64,0-35-64,-36 35 0,36-35 0,0 35 64,0 0-64,0-36 0,-35 0 0,35 36 0,-36-34 64,36 34-64,0-36 65,-35 36 63,35-35-128,-35 35 0,35-36 0,-36 36-64,36-34 128,-34 34-64,-2-37 64,36 37-64,-36 0 64,2-34-128,-2 34 128,36-36-128,-35 36 64,35 0 0,-35-35 0,-1 35 192,36-36-192,-35 36-64,0 0 0,-1 0 128,36 0 0,-35 0-192,-1-34 192,36 34 0,-34 0-64,-2 0 0,36 0-64,-36 0 128,2 0-64,34 0-64,-36 0 128,0 34-64,36-34 64,-34 0-64,34 0 65,-36 36 63,36-36-192,-35 0 128,35 0-64,0 35-193,-35-35 193,35 0 0,-36 0 193,36 36-321,0-36 128,-35 0 128,35 0-192,-35 34 64,35-34 64,-35 37-64,35-37 0,0 34-64,-36-34 128,36 0-64,0 36 0,-36-36 0,36 0 0,0 0 0,0 0 0,0 0 0,0 35-64,0-35 128,0 0-128,0 0 128,0 0-64,0 0-64,0 0 64,-34 0 64,34 0-64,0 0 64,0 0-64,0 0 0,0 0 0,0 0 192,0 36-192,-36-36 0,36 0-64,0 0 128,-36 0-128,36 0 128,0 0-128,-34 0 128,34 34-64,-36-34-64,36 0 128,0 0-128,-34 0 128,34 0-128,-36 0 128,36 0-64,-36 0 0,36 36 0,-35-36-64,35 0 128,-35 0-64,35 0-64,0 36 64,-36-36 64,36 0-64,-35 35 0,35-35-64,-35 0 128,35 35-128,-35-35 128,35 36-128,0-36 64,-36 0 64,36 36-128,0-36 128,-36 0-128,36 34 128,0-34-128,0 36 128,-34-36-64,34 35 0,0-35-64,-36 0 128,36 36-128,0-36 128,0 35 65,0-35-194,-36 0 130,36 36-130,0-36 130,0 0-1,0 35 0,0-35-257,0 0 386,0 35-257,0-35 128,0 36-64,0-1-64,0-35 128,0 35-64,36-35-64,0 0 64,-2 36 64,2-36-1347,0 0-2756,-1 0-10517</inkml:trace>
          <inkml:trace contextRef="#ctx0" brushRef="#br0" timeOffset="1369.0782">-12747 3942 8849,'0'0'5450,"0"0"-2500,0 0-1155,0 0-705,0-36-641,0 36 64,0 0-385,0-34 1,0 34-194,0 0 65,0 0 65,0 0 191,0 0 129,0 34 384,0-34-127,0 0 63,0 0-320,0 0-1,-34 0-127,34 0-129,0-34-128,0 34 128,0-36-64,0 1-128,0 35-64,0 0 128,34 0-128,-34 0 256,0 0-64,0 35 0,0 1 257,0-2 0,0-34 63,-34 0 1,34 0-64,-36 0-385,36-34 64,0-2 64,0 1-128,0-1 128,0 1-64,36 35-64,-2 0-65,-34 0 129,36 0 0,-36 35 0,0-35 129,0 36 448,-36-1-321,2 1-63,34-36-1,-36 0 0,36 0-192,0-36 64,0 36-64,0-35-128,0-1 256,0 1-256,36 35 0,-36 0 64,34 0 0,-34 0 64,0 35 64,0 1 64,0-1 0,-34-35 193,34 0-129,-36 0 193,36 0-193,-34 0-128,34 0-128,0-35 64,0 35 0,0-36-64,0 36 64,0 0-128,0 0 192,34 0-192,-34 0 0,36 0 63,-36 36 130,0-36-1,0 0 256,0 0 1,0 0 0,0 0-129,-36 0-128,36 0-128,0 0 0,0-36 0,0 36-1091,0 0-2435,0 0-8017</inkml:trace>
          <inkml:trace contextRef="#ctx0" brushRef="#br0" timeOffset="4857.2775">-12110 2880 7053,'0'0'4873,"0"0"-2372,0 0-1411,-36 0-769,36 37 128,0-37 192,-36 0 64,2 34 193,34-34-193,-36 36 1,36-36-129,-36 35-64,2 1-321,34-36-63,-36 34-65,36-34-64,0 0 128,-35 36-128,35-36 64,0 0-128,-35 36 256,35-36-63,0 0-129,0 0 128,0 0 0,0 0 0,0 0 321,0 0 128,0 0-64,0 35-64,0-35-257,0 0 1,0 0-65,0 0 64,0 0-192,0 0 0,0 0 0,0 0 129,35 0 384,0 0-193,-35 0-63,36 0-1,-2 0-127,2 0 191,0 0-384,-2 0 64,2 0 192,0 0-192,-2 0 65,2 0-1,-36 0-64,35 0-64,-35 35 256,36-35-256,-36 0 128,35 0 64,-35 0-192,0 0 128,35 0-64,-35 0-64,0 0 64,36 0 0,-36 0 64,0 0-128,35 0 128,-35 0 0,0 0 0,0 0-128,0 0 64,0 0 0,0 0 0,35 0 129,-35 0-129,0 0 0,0 0 0,0 0 0,0 0 0,0-35 64,0 35-64,0 0 64,36 0-64,-36 0 128,0 0-64,0 0 64,0 0-128,0 0 0,0-35-64,0 35 64,0 0 0,0 0 64,0 0-64,-36-36-64,36 36 64,0-36 0,-35 2 129,35-2 63,-35 1 64,-36 35-192,36-36 1,-36 2-578,35 34-2373,36 0-8015</inkml:trace>
          <inkml:trace contextRef="#ctx0" brushRef="#br0" timeOffset="2633.1506">-11934 3836 9426,'-35'0'5899,"35"0"-2565,0 0-1538,0 0-706,0 0-513,0 0-577,0 0-64,0 0-64,0 0 128,0 0 128,0 0-192,0 0 0,0 0 320,0 0 321,0 36 65,0-36-450,-36 34 0,36-34 257,0 0-321,0-34-192,0 34 192,0-36-128,0 1 0,36-1 65,-36 36-65,35 0-65,0 0 1,-35 0 193,0 36 63,0-1 193,0 1 64,0-36-1,-35 34-191,0-34 128,35 0-321,-36 0-192,36-34 192,0-2-64,0 36 0,0-35 0,36 35-64,-1 0-65,-35 0 193,35 0-64,1 0-128,-36 35 256,0-35 385,0 36 65,-36-36 127,1 0-256,0 0-65,-1 0-127,36 0-65,0-36-192,0 1-192,0 35 256,36-36-128,-1 36 0,0 0 64,-35 0 0,36 36 0,-36-1 64,0 1 192,-71-2 65,36 2-193,35-36-1667,0-36-6091</inkml:trace>
          <inkml:trace contextRef="#ctx0" brushRef="#br1" timeOffset="32448.856">-12958 3376 1603,'0'0'2052,"-35"0"-257,35 0-705,0 0-256,0 0-129,0 0 642,0 0 640,0 0-383,0 0-322,-36 0-384,36 0-514,-35 0 1,35 0 0,0 35-129,0-35-256,0 0-192,0 0 192,0 0 0,35 0-64,1-35-64,-1 35 128,-35-36-64,35 36 128,-35 0 0,0 0 128,0 0-64,-35 36 65,0-36 192,35 35-257,-36-35-128,36 0-128,0 0 63,36 0 1,-36 0-449,70-35-64,-34 35 192,-36-36 257,36 2 128,-2 34 0,-34 0-64,0 0 192,0 0 129,-34 0-129,-2 34 129,0 2-1,36-36-128,0 35 65,0-35-450,0 0 321,0 0 0,36-35-384,0 35-321,-2-36 384,2 36 1,-2-34 127,-34 34 193,0 0-64,0 0 385,0 0 64,0 34 256,-34-34-127,34 36-450,0-36-128,0 0 0,0 0 0,34-36-128,2 36-450,0-34 194,-2-2 127,-34 36 129,36-36 192,-36 36 0,0 0 513,0 36-64,-36-36-192,2 36 192,34-2-321,-36-34 1,36 0-193,0 0-129,0 0 194,0 0-194,36-34-384,-2-2 64,2 36 257,-36-36 192,36 36-128,-36 0 320,0 0 65,-36 36 127,0 0 194,-34-2-65,34-34 256,2 36-577,34-36-192,0 0 64,0 0-128,34 0 64,2-36-192,0 2-449,-2-2 384,2 36 193,-36-36 64,0 36 0,0 0 193,0 0 319,0 36-319,0 0 192,-36-2-1,36-34-127,0 0-321,0 0 192,36 0-64,0 0 64,-1-34-577,-35-2 129,35 36 192,-35 0 320,0 0-64,0 0 321,-35 36 64,35-2 64,-35 2-320,35-36-129,0 35-64,0-35-64,0 0 64,35 0-128,-35-35-513,35 35 256,-35 0 1,35-36 384,-35 36-128,0 0 192,0 36 449,-35-36 64,35 35 65,-35 1 63,35-36-577,-35 35-63,35-35-258,0 0 258,35 0-1,0 0-513,0-35-256,1 35 256,-36 0 193,0 0 64,35 0 192,-35 0 0,0 35 641,-35-35 65,35 36-386,-36-1-63,36-35-193,0 0-128,0 0 64,0 0-64,36-35-513,-1 35-320,-35-36 192,35 36 64,-35 0 448,36 0 1,-36 0 256,0 36 449,-36-36 65,36 35-194,0-35-127,-35 0-321,35 0-128,0 0 128,35 0-128,1-35-642,-2-1-128,-34 36 450,36-35 319,-36 35 1,0 0 256,0 0 514,0 0 255,-36 35-320,2-35-64,-2 36-256,36-36-129,-35 0-128,35 0 64,0 0-256,35-36 256,1 1-834,-36 35 193,34-36 385,2 36-193,-36-35 65,36 35 191,-36 0 514,0 35 513,-36-35 128,0 36-449,2-36-385,34 0-63,0 0-258,0 0 129,70 0-577,-34-36-833,34 1 448,-34 35 898,-2-36-129,-34 36 321,0 36 963,-34-36-322,-2 35-64,-34 1-256,70-1-321,-36-35-192,36 0-64,36 0 192,-2-35-320,2-1-129,0 36-128,-2-35 256,-34 35 193,0 0 64,0 0-64,0 0 192,0 35 450,0-35-65,-34 36 0,34-36-257,0 0-64,0 0-384,0 0 192,34 0-64,2 0-706,-1-36 65,1 36 577,-36 0 0,35 0 63,-35 0 258,0 36 384,0-36-256,-35 35-65,35-35-256,0 0 64,0 0-128,0 0 64,0 0-192,35 0-450,0-35 129,1 35 385,-36-36-192,35 36 320,-35 0 0,0 0 256,0 0 1,0 36-129,0-36 64,0 0-192,0 0 64,0 0-128,0 0 64,35 0-64,-35 0-385,36 0 257,-2 0 320,-34 0-256,0 0 128,0 0 128,0 0-256,36 0 256,-36 0-128,0 0 128,0 0-64,0 0 65,0 35-129,0-35-129,0 0 129,36 0-448,-36 0 63,34-35 0,-34 35 257,0 0 128,0 0 0,0 0 449,0 0-129,0 35 65,0-35-193,0 0 65,0 0-193,0 0 0,0 0 0,0 0-64,0 0 129,36 0-129,-36 0-193,0 0 257,0 0-256,0 0 320,0 0-128,0 36 64,0-36 0,0 0-64,0 0 65,0 0 127,0 0-192,0 0-64,0 0 128,0-36-64,0 36 0,0-35 64,0 35-64,0-36 64,0 36-64,0-35-64,0 35 64,0 0 64,0-36-64,0 36 128,0 0 129,0 0-193,0 0 64,0 0-128,0 0 129,0 0-129,0 0 192,0 0-256,0 0 64,0-34 0,0 34 192,0-36-64,0 36-63,0 0 127,0 0-192,0 0 128,0 0-128,0 0 0,0 0 0,0 0 64,0 0 257,0 0-65,0 36-127,0-2-65,0 2 192,0-36-63,0 35-129,-36-35-64,36 0 128,0 0-128,0 0 192,0 0 1,0 0-65,0 0 0,0 0-64,-34-35-128,34 35 64,0-36 0,0 36 193,0 0-193,0 0-65,-36 0 65,36 0 65,0 0-1,0 0-64,-36 0 128,36 36 0,0-1-64,-34-35-128,34 36 64,0-36 0,0 0 0,0 0 0,0 0 64,0 0 65,0 0-65,0-36-128,0 36-129,34 0 257,-34-35-128,0 35 64,0 0 128,0 0-128,0 0 65,0 0-130,-34 0 258,34 0-257,-36 35 192,36-35 64,-35 0-63,35 0-65,-35 0 0,35 0-128,-36 0 192,36 0-128,0 0 128,-35 0-64,35 0 0,0 0-64,-35 0 65,35 0 63,-36 0-192,36 0 128,-35 0 64,-1 0-192,36 0 128,-34 0-64,34 0 0,-36 0-64,0 0 64,2 0 128,-2 0-128,36 0 0,0 0 64,-36 0-64,36 0 0,0 0-64,-34 0 128,34 0 0,-36 0 1,36 0-1,-35 0-64,35 0 0,0 36 0,0-36 0,0 0 128,0 0 0,-35 0 0,35 0 1,0 0-129,0 0 192,-36 0-256,36 0 192,0 0-128,0 0 128,0 0-128,-35 0 0,35 0 193,0 0-386,0 0 322,0 0-258,-35 0 194,35-36-130,0 36 65,0 0 65,0 0 63,0 0-321,0 0 322,0 0-65,0-35-128,0 35 64,0 0 64,0 0-64,0 0-64,0-36 64,-35 36 0,35 0 64,0-34-128,0 34 64,0 0 64,-36 0-128,36 0 128,0-36-64,0 36 0,0 0 0,0 0 0,0 0 0,-36-36 0,36 36-64,0 0 64,0 0 0,0 0 0,0 0 64,0 0-64,0 0-64,0-35-65,0 35 258,0 0-193,0 0 64,0 0-65,0-35 65,0 35 65,0 0-130,0-36 130,0 36-130,0 0-63,0 0 128,0 0 0,0 0-64,0 0 0,0 0-64,0 0 192,0 0-128,0 0 128,0-36-257,36 36 193,-36 0 129,36 0-193,-36 0 128,0 0-193,35-34 194,-35 34-1,0 0-64,35 0-257,-35 0 129,0 0-257,0 0-256,0 0-577,0 0-963,0 0-2435,0 0-4618</inkml:trace>
          <inkml:trace contextRef="#ctx0" brushRef="#br1" timeOffset="33168.8972">-12817 3340 448,'0'0'4104,"0"0"257,0 0-1604,0 0-705,0 36-321,0-36-769,0 0-257,-34 0 129,34 0-321,0 0-64,0 0 192,-36 0 0,36 0-64,0 0 1,-36 35 63,36-35 0,0 0-192,-35 0-64,35 36 63,-35-36 1,35 0-385,0 0 129,-36 0-1,36 0-64,0 0 65,0 35 63,-35-35-63,35 0-65,0 0-192,0 0 256,0 0-128,-35 0 0,35 0-897,0 0-1796,35-35-3271</inkml:trace>
        </inkml:traceGroup>
        <inkml:traceGroup>
          <inkml:annotationXML>
            <emma:emma xmlns:emma="http://www.w3.org/2003/04/emma" version="1.0">
              <emma:interpretation id="{7E35C200-1325-496A-B5CC-9A7326E89F01}" emma:medium="tactile" emma:mode="ink">
                <msink:context xmlns:msink="http://schemas.microsoft.com/ink/2010/main" type="inkWord" rotatedBoundingBox="9637,13788 10603,12508 10932,12756 9966,14037"/>
              </emma:interpretation>
              <emma:one-of disjunction-type="recognition" id="oneOf1">
                <emma:interpretation id="interp5" emma:lang="de-DE" emma:confidence="0">
                  <emma:literal>*</emma:literal>
                </emma:interpretation>
                <emma:interpretation id="interp6" emma:lang="de-DE" emma:confidence="0">
                  <emma:literal>*</emma:literal>
                </emma:interpretation>
                <emma:interpretation id="interp7" emma:lang="de-DE" emma:confidence="0">
                  <emma:literal>*</emma:literal>
                </emma:interpretation>
                <emma:interpretation id="interp8" emma:lang="de-DE" emma:confidence="0">
                  <emma:literal>*</emma:literal>
                </emma:interpretation>
                <emma:interpretation id="interp9" emma:lang="de-DE" emma:confidence="0">
                  <emma:literal>*</emma:literal>
                </emma:interpretation>
              </emma:one-of>
            </emma:emma>
          </inkml:annotationXML>
          <inkml:trace contextRef="#ctx0" brushRef="#br0" timeOffset="-144615.2715">-7804 3128 8464,'0'0'6604,"0"0"-4039,0 36-641,0-1-641,0 0-578,0 1 0,0 0-448,-34 34 128,34-35-1,-36 36-127,0-35-65,2 34-128,-2-34 129,0-1-129,2 36-64,-36-36 256,-2 1 1155,2 35-834,-37-1 64,37-35-320,-36 1-257,36-2-64,0 3 192,34-3-192,0 2-64,36-1 0,0-1 192,0-34-256,0 0 64,0 0 64,0 0 0,0 0 64,36 0-64,34-34 128,2-1-128,-38-1 0,36 2 0,2-3 0,-38 3 0,37-2 0,-35 1 0,-1-35-64,36-1 128,-35 0-64,-2 0 0,2 0-192,-2 1 192,2-1 0,0 0 64,-36 1-128,0-2 64,34 2 0,-34 34 0,0 0 64,36 2-64,-36 34-64,0-36 64,0 1 0,0 35 0,0-36 64,0 2-128,0-3 128,0 37-128,0 0 192,0 0-128,0 0 64,0 0-64,0 0 0,0 0 0,0 37-128,-36-3 0,36 2 64,0 35 128,0-1-128,0 1 128,-34 0-128,34-1 64,-36 1 64,0-35-128,36 35 128,-34-36-64,-2 0-64,2 1 256,-2-1-256,-35 36 64,36-36 0,-1-35 0,1 36 128,35-1-128,-36-35 64,36 0-128,-34 36 128,34-36-128,0 0 128,0 0-128,0 0 128,0 0-256,0 0 192,0 0 0,34 0 128,2 0-64,35-36-64,-36 1 0,36-1-64,-1 1 193,0-36-65,2 0-64,-38 1-64,2 34 128,0-35-128,-2 0 64,-34 37 0,36-2 128,-36 0-128,0 1 0,0 0 0,0-1 64,0 36-64,0 0-64,0 0 192,0 0-192,0 0 64,0 0-128,0 36 64,0-36 64,0 35 0,0 0 0,0 37 64,0-2-128,-36 1 128,-34 35-64,34-71-2245,2 36-5001</inkml:trace>
        </inkml:traceGroup>
      </inkml:traceGroup>
    </inkml:traceGroup>
  </inkml:traceGroup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6:54.916"/>
    </inkml:context>
    <inkml:brush xml:id="br0">
      <inkml:brushProperty name="width" value="0.06667" units="cm"/>
      <inkml:brushProperty name="height" value="0.06667" units="cm"/>
      <inkml:brushProperty name="color" value="#008000"/>
      <inkml:brushProperty name="fitToCurve" value="1"/>
    </inkml:brush>
  </inkml:definitions>
  <inkml:traceGroup>
    <inkml:annotationXML>
      <emma:emma xmlns:emma="http://www.w3.org/2003/04/emma" version="1.0">
        <emma:interpretation id="{5702CCDF-BB1C-4BA9-BBD5-88137CE37F47}" emma:medium="tactile" emma:mode="ink">
          <msink:context xmlns:msink="http://schemas.microsoft.com/ink/2010/main" type="writingRegion" rotatedBoundingBox="5803,5949 8019,5675 8144,6680 5927,6954"/>
        </emma:interpretation>
      </emma:emma>
    </inkml:annotationXML>
    <inkml:traceGroup>
      <inkml:annotationXML>
        <emma:emma xmlns:emma="http://www.w3.org/2003/04/emma" version="1.0">
          <emma:interpretation id="{9FE12755-524C-465A-95D0-279FAC8A47D6}" emma:medium="tactile" emma:mode="ink">
            <msink:context xmlns:msink="http://schemas.microsoft.com/ink/2010/main" type="paragraph" rotatedBoundingBox="5803,5949 8019,5675 8144,6680 5927,69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8AA3D41-02D1-4C33-BFA5-6D449B92CAB3}" emma:medium="tactile" emma:mode="ink">
              <msink:context xmlns:msink="http://schemas.microsoft.com/ink/2010/main" type="line" rotatedBoundingBox="5803,5949 8019,5675 8144,6680 5927,6954"/>
            </emma:interpretation>
          </emma:emma>
        </inkml:annotationXML>
        <inkml:traceGroup>
          <inkml:annotationXML>
            <emma:emma xmlns:emma="http://www.w3.org/2003/04/emma" version="1.0">
              <emma:interpretation id="{52625E61-D8CC-4EFA-B2DB-397EB5439029}" emma:medium="tactile" emma:mode="ink">
                <msink:context xmlns:msink="http://schemas.microsoft.com/ink/2010/main" type="inkWord" rotatedBoundingBox="5803,5949 8019,5675 8144,6680 5927,6954"/>
              </emma:interpretation>
              <emma:one-of disjunction-type="recognition" id="oneOf0">
                <emma:interpretation id="interp0" emma:lang="de-DE" emma:confidence="0">
                  <emma:literal>1.1</emma:literal>
                </emma:interpretation>
                <emma:interpretation id="interp1" emma:lang="de-DE" emma:confidence="0">
                  <emma:literal>1 * 1</emma:literal>
                </emma:interpretation>
                <emma:interpretation id="interp2" emma:lang="de-DE" emma:confidence="0">
                  <emma:literal>1 * 1</emma:literal>
                </emma:interpretation>
                <emma:interpretation id="interp3" emma:lang="de-DE" emma:confidence="0">
                  <emma:literal>1 * 1</emma:literal>
                </emma:interpretation>
                <emma:interpretation id="interp4" emma:lang="de-DE" emma:confidence="0">
                  <emma:literal>1 * 1</emma:literal>
                </emma:interpretation>
              </emma:one-of>
            </emma:emma>
          </inkml:annotationXML>
          <inkml:trace contextRef="#ctx0" brushRef="#br0">25 664 15068,'-36'0'3784,"36"0"-1348,0 0-1089,0 0-770,0 0 513,36 0 129,-36 0-258,35-34-63,-35 34-128,35 0-257,-35 0-65,35 0-255,-35 0 63,36 0-127,-1-36-129,0 36 64,-35 0 128,36 0-128,-2-35 64,-34 35 65,0 0-193,0 0 128,36 0-192,-36 0 192,0 0-128,36 0 64,-36 0-128,34-36 257,-34 36-193,36 0-65,-36 0 258,36 0-193,-36-34-64,0 34 64,34 0 64,-34-37-128,36 37 64,-36 0 64,0 0-128,35-34 192,-35 34-128,0 0 0,36-36 0,-36 36 0,35 0 64,-35-36-64,0 36-64,35-35 192,-35 35-128,0-36 0,36 36 0,-36-35 0,35 35 64,-35-36-128,0 36 64,35 0 64,-35-34-64,0 34 129,0 0-129,0-36 0,36 36-65,-36-35 1,0 35 193,0-36-194,34 36 130,-34 0-130,0-34 65,0 34 65,0 0-130,0-37 65,0 37 129,0 0-65,0 0-128,0 0 192,0 0 64,0 0-128,0 0 129,0 0-321,0 0 128,0 37-65,-34-37 1,34 34 193,-36 2-258,36-1 258,-35 1-194,35-2 65,0 2 0,0-1-128,-35 1 192,35-1-128,0 1 64,0 0 128,0-2-192,-36 3 64,36-3-64,0 2 64,0-36 0,-35 35 0,35 1 128,0-36-256,0 34 192,0-34-128,0 36 128,0-36-128,0 0 128,0 36-64,0-36-64,0 0 64,0 0-192,0 0-1027,0 0-1538,0 0-4296,0 0-13273</inkml:trace>
          <inkml:trace contextRef="#ctx0" brushRef="#br0" timeOffset="946.0541">1296 700 5514,'-36'0'4553,"36"0"-1475,0 0-1539,0 0-770,0 0-320,0 0 64,0-36 385,0 36 128,36 0 641,-36 0-64,0 0-1154,-36 0-193,36 36-63,-35-36-193,35 0-64,0 0 128,0 0-128,0 0-65,35-36 258,-35 36-129,36-34 384,-36 34 1219,0 0 65,0 0-1219,0 0-257,-36 34-256,36-34-1219,0 0-3013,36 0-2757</inkml:trace>
          <inkml:trace contextRef="#ctx0" brushRef="#br0" timeOffset="1992.1139">1613 523 10708,'0'0'5194,"0"0"-2180,0 0-962,0 0-321,0 0-256,0 0-193,35 0-576,1-34 127,-36 34-640,71-37 127,-37 37-191,2-34-193,0 34 192,-2-36-128,-34 0 192,36 36-64,-36-35 1,36-1-129,-36 36 0,34-35-64,-34-1 64,36 2 128,-1 34-128,-35-36 64,35 1 64,-35 35-64,0-36 129,0 2-193,36 34 128,-36-37-256,0 3 192,0 34-64,0-36 128,0 36-128,0-35 192,0 35-128,0 0 65,0 0 63,0 0-192,0 0-64,0 0 64,0 0 64,-36 35-64,36 1 0,-35-2-64,35 3 128,0-3 0,0 2-64,-35-1 64,35 35-64,0-34-64,-36 35 64,36 0 128,0-1-128,0-33 129,0 33-129,0 1 128,0-37 0,0 38 0,0-37-63,0 0-1,-34 1-193,34-1-1987,0-35-6476</inkml:trace>
        </inkml:traceGroup>
      </inkml:traceGroup>
    </inkml:traceGroup>
  </inkml:traceGroup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7:02.471"/>
    </inkml:context>
    <inkml:brush xml:id="br0">
      <inkml:brushProperty name="width" value="0.06667" units="cm"/>
      <inkml:brushProperty name="height" value="0.06667" units="cm"/>
      <inkml:brushProperty name="color" value="#FF0000"/>
      <inkml:brushProperty name="fitToCurve" value="1"/>
    </inkml:brush>
  </inkml:definitions>
  <inkml:trace contextRef="#ctx0" brushRef="#br0">-9-3 11221,'0'0'4104,"0"0"-1539,0 0-834,36 0-384,-36 0-385,0 0 448,0 0 258,0 0-322,0 0-576,0 0-129,-36 0-641,36 0 0,0 0-1411,0 0-3847,36 0-10901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7:01.807"/>
    </inkml:context>
    <inkml:brush xml:id="br0">
      <inkml:brushProperty name="width" value="0.06667" units="cm"/>
      <inkml:brushProperty name="height" value="0.06667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F73E019B-16BE-41DB-94AA-24429217434D}" emma:medium="tactile" emma:mode="ink">
          <msink:context xmlns:msink="http://schemas.microsoft.com/ink/2010/main" type="writingRegion" rotatedBoundingBox="14014,5194 16335,4600 16570,5515 14249,6109"/>
        </emma:interpretation>
      </emma:emma>
    </inkml:annotationXML>
    <inkml:traceGroup>
      <inkml:annotationXML>
        <emma:emma xmlns:emma="http://www.w3.org/2003/04/emma" version="1.0">
          <emma:interpretation id="{94BB6D23-5921-4384-9681-61A677330A65}" emma:medium="tactile" emma:mode="ink">
            <msink:context xmlns:msink="http://schemas.microsoft.com/ink/2010/main" type="paragraph" rotatedBoundingBox="14014,5194 16335,4600 16570,5515 14249,61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EFC8DC5-7F4A-4FD5-9C7A-0D775E22D590}" emma:medium="tactile" emma:mode="ink">
              <msink:context xmlns:msink="http://schemas.microsoft.com/ink/2010/main" type="line" rotatedBoundingBox="14014,5194 16335,4600 16570,5515 14249,6109"/>
            </emma:interpretation>
          </emma:emma>
        </inkml:annotationXML>
        <inkml:traceGroup>
          <inkml:annotationXML>
            <emma:emma xmlns:emma="http://www.w3.org/2003/04/emma" version="1.0">
              <emma:interpretation id="{24C45C51-493D-44CB-9A66-283AF2D07DCF}" emma:medium="tactile" emma:mode="ink">
                <msink:context xmlns:msink="http://schemas.microsoft.com/ink/2010/main" type="inkWord" rotatedBoundingBox="14014,5194 16335,4600 16570,5515 14249,6109"/>
              </emma:interpretation>
              <emma:one-of disjunction-type="recognition" id="oneOf0">
                <emma:interpretation id="interp0" emma:lang="de-DE" emma:confidence="0">
                  <emma:literal>12</emma:literal>
                </emma:interpretation>
                <emma:interpretation id="interp1" emma:lang="de-DE" emma:confidence="0">
                  <emma:literal>12</emma:literal>
                </emma:interpretation>
                <emma:interpretation id="interp2" emma:lang="de-DE" emma:confidence="0">
                  <emma:literal>12</emma:literal>
                </emma:interpretation>
                <emma:interpretation id="interp3" emma:lang="de-DE" emma:confidence="0">
                  <emma:literal>12</emma:literal>
                </emma:interpretation>
                <emma:interpretation id="interp4" emma:lang="de-DE" emma:confidence="0">
                  <emma:literal>12</emma:literal>
                </emma:interpretation>
              </emma:one-of>
            </emma:emma>
          </inkml:annotationXML>
          <inkml:trace contextRef="#ctx0" brushRef="#br0">-4309-3971 1346,'0'0'9554,"-34"0"-5450,34 0-1154,0 0-770,0 0-833,0 0-385,0-35-129,34 35-63,2 0-65,0-36-192,-2 36-64,2 0-128,-36-34-1,36 34-127,-1-37-65,0 37 0,-35 0-128,35-34 192,1-2-256,-1 36 128,-35-35-64,35 35-64,1-36 257,-36 36-193,36-34 64,-36 34 0,34-36 0,-34 36-64,0 0 192,36-36-256,-36 36 193,0-35-65,34 35-64,-34 0 0,36-35 0,-36 35 0,36-36 128,-36 36 128,0 0-320,0-35 193,0 35-65,34 0-64,-34 0 128,0 0-128,0 0-64,0-35 192,0 35 0,0 0 0,0 0 1,0 0-65,0 0-128,0 0 64,0 0 0,0 0 0,0 0 128,0-36-256,0 36 256,0 0-64,0 0 0,0 0 64,0 0 65,0 0-257,0 0 64,0 0-129,0 36 129,0-1 129,0 0-129,-34 36 64,34-36 0,0 37-64,0 33 64,0-35-64,0 1 64,0 0-128,0-35 192,0-2-1154,0 1-3334,0-35-16801</inkml:trace>
          <inkml:trace contextRef="#ctx0" brushRef="#br0" timeOffset="2223.1271">-2647-4678 1923,'0'0'8785,"0"0"-4104,0 0-1988,-36 0-769,36 0-642,0 0-384,0 0-128,0 0 63,0 0-127,0 0-65,0 0 0,0-35-64,0 35 0,0 0-128,0-36-64,0 36-257,0-34 0,0 34-192,0 0 128,0-37-128,0 37 64,0-34 0,36 34 0,-36 0 0,34-36 0,-34 36 0,36 0 64,-1 0 65,-35-35-193,35 35 64,1 0 64,-36 0-128,35 0 128,-35 35-128,0-35 192,0 36-128,36-36 192,-36 34-192,0 3 128,0-37-128,0 34 129,0-34-194,0 36 194,0-1-1,0-35-128,0 36 128,0-1-128,-36-35 193,36 35-193,0 1-65,-35-36 130,35 35-65,0-35 128,-36 35-128,36-35 0,0 0 0,0 36-64,-35-36 128,35 0-64,0 35-64,-35-35 256,35 0-256,0 0 64,0 35 64,0-35-64,0 0-64,0 0 128,-36 36-128,36-36 64,0 0 64,0 0-64,0 0 0,0 36 0,0-36-64,36 0 320,-1 0 65,0 0 64,1 34-193,35-34 257,-1 0-257,0 36 1,36-36-1,-34 35-192,33 1 128,-70-2 65,1-34-706,-36 0-3142,0 0-16736</inkml:trace>
        </inkml:traceGroup>
      </inkml:traceGroup>
    </inkml:traceGroup>
  </inkml:traceGroup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7:17.318"/>
    </inkml:context>
    <inkml:brush xml:id="br0">
      <inkml:brushProperty name="width" value="0.06667" units="cm"/>
      <inkml:brushProperty name="height" value="0.06667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26775FFF-EE45-4356-85B6-109FB5B7CC5B}" emma:medium="tactile" emma:mode="ink">
          <msink:context xmlns:msink="http://schemas.microsoft.com/ink/2010/main" type="writingRegion" rotatedBoundingBox="3166,15411 5046,14992 5237,15853 3357,16272"/>
        </emma:interpretation>
      </emma:emma>
    </inkml:annotationXML>
    <inkml:traceGroup>
      <inkml:annotationXML>
        <emma:emma xmlns:emma="http://www.w3.org/2003/04/emma" version="1.0">
          <emma:interpretation id="{6CEECCF6-A7D3-44FF-BFE1-CE16C31CAD66}" emma:medium="tactile" emma:mode="ink">
            <msink:context xmlns:msink="http://schemas.microsoft.com/ink/2010/main" type="paragraph" rotatedBoundingBox="3166,15411 5046,14992 5237,15853 3357,162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DB2F29-92BB-459A-A1DE-A5B8F8F9BBE2}" emma:medium="tactile" emma:mode="ink">
              <msink:context xmlns:msink="http://schemas.microsoft.com/ink/2010/main" type="line" rotatedBoundingBox="3166,15411 5046,14992 5237,15853 3357,16272"/>
            </emma:interpretation>
          </emma:emma>
        </inkml:annotationXML>
        <inkml:traceGroup>
          <inkml:annotationXML>
            <emma:emma xmlns:emma="http://www.w3.org/2003/04/emma" version="1.0">
              <emma:interpretation id="{E1E25D7B-4B6B-4BA5-A76D-29DD8DBF296C}" emma:medium="tactile" emma:mode="ink">
                <msink:context xmlns:msink="http://schemas.microsoft.com/ink/2010/main" type="inkWord" rotatedBoundingBox="4356,15154 5048,15000 5237,15853 4546,16007"/>
              </emma:interpretation>
              <emma:one-of disjunction-type="recognition" id="oneOf0">
                <emma:interpretation id="interp0" emma:lang="de-DE" emma:confidence="0">
                  <emma:literal>13</emma:literal>
                </emma:interpretation>
                <emma:interpretation id="interp1" emma:lang="de-DE" emma:confidence="0">
                  <emma:literal>^ 3</emma:literal>
                </emma:interpretation>
                <emma:interpretation id="interp2" emma:lang="de-DE" emma:confidence="0">
                  <emma:literal>^ 3</emma:literal>
                </emma:interpretation>
                <emma:interpretation id="interp3" emma:lang="de-DE" emma:confidence="0">
                  <emma:literal>^ 3</emma:literal>
                </emma:interpretation>
                <emma:interpretation id="interp4" emma:lang="de-DE" emma:confidence="0">
                  <emma:literal>^ 3</emma:literal>
                </emma:interpretation>
              </emma:one-of>
            </emma:emma>
          </inkml:annotationXML>
          <inkml:trace contextRef="#ctx0" brushRef="#br0">1371 586 9426,'-34'0'4168,"34"0"-1219,-36 0-640,36 0-642,0 0-641,0 0-321,0 0-384,0 0-193,0 0-320,0 0-129,0 0 385,0 0-256,0 0 384,0 0 1,-34 36 191,34-36 1155,-36 0-449,0 0-320,36 0-449,0 34-65,0-34-384,0 0 64,0 0-257,0-34-64,36 34-577,-36 0-705,36 0-1475,-36 0-6220</inkml:trace>
          <inkml:trace contextRef="#ctx0" brushRef="#br0" timeOffset="-1025.0586">1407 20 2116,'0'0'6668,"-36"0"-2243,36-34-1668,0 34-1090,0 0 385,0 0-320,0-37-514,0 37-64,0-34-448,0 34 63,0 0-384,0-36-129,0 36-256,0-35 0,0 35 0,36-36 193,0 36-257,-36 0 192,35-34-128,-35 34 64,0 0-64,35 0 64,-35 0 128,36 34-63,-36 2-129,0-36 64,35 35 0,-35 1-128,0-2 256,35 3-64,-35-37-63,0 34 63,0 2 64,0-36-64,0 35-63,0 1-1,0-36 64,0 35 0,0-35-64,0 35 65,-35-35-65,35 36-64,-35-36 128,35 0-192,-36 35 192,36-35-64,0 0-128,-35 0 256,35 0-128,0 0 129,0 0-257,0 0 128,0 0-128,0 0 64,0 0 64,0 0-128,0 0 256,0 0-384,0 0 256,0 0-64,0 0-64,0 0 0,0 0-129,0 0 129,0 0 0,0 0 128,35 0-64,1 0 0,-1-35 0,0 35-64,-35 0 128,35 0-64,1 0 0,-36 0-64,36 0 64,-2 0 64,-34 35-128,36-35 64,-36 0 192,0 35-256,0-35 128,34 0-128,-34 36 128,0-36-64,0 35 0,0 0-64,36-35 64,-36 36 64,0-36 0,0 0 129,0 35-257,0-35 192,-36 35-64,2 1-128,-2-36 128,2 35-64,-2 1 64,-35-36-128,36 0-1988,35 0-9747</inkml:trace>
          <inkml:trace contextRef="#ctx0" brushRef="#br0" timeOffset="-2633.1506">31 798 128,'0'0'1218,"0"0"-128,0 0 962,0 36 577,0-36 0,0 0-577,-36 0-320,36 34-450,0-34-128,0 0-128,0 0 193,0 0 191,0 0-63,0 0-1,0 0-191,0 0-322,0 0-127,0 0-129,0 0-449,0 0 193,0 0-1,0 0 1,36 0-129,-36-34-128,35-2 129,0 36-129,-35-35 0,36-1-64,-36 36 192,34-34-128,-34 34 1,36-37-65,-36 3 128,0-2-256,36 1 128,-36-1 64,34 36-64,-34-35 0,0 0 0,0 35 64,36-36 0,-36 36-192,0-35 128,0 35 128,34-35-128,-34 35 64,0-36 64,0 36-128,0-35 129,36 0-129,-36 35 0,0-36 64,36 36-64,-36-35 64,0 35 0,0-35 64,35 35 0,-35 0 1,0-36-194,0 36 130,0 0-1,35-35-193,-35 35 322,0-36-257,0 36 64,0 0 128,0 0 64,0-34-128,0 34 65,0 0-1,0 0-64,0 34-128,0 2 128,0-1-128,0 1 256,0 34-256,0 1 64,-35 0 64,35-1 0,0 1-64,0-36 0,0 1-64,0 35 128,35-37-64,-35 3 0,36-3 65,-36-34-130,0 36-832,0-36-2887,0 0-12888</inkml:trace>
        </inkml:traceGroup>
      </inkml:traceGroup>
    </inkml:traceGroup>
  </inkml:traceGroup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5:36.150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938953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color" value="#A5A5A5"/>
      <inkml:brushProperty name="fitToCurve" value="1"/>
    </inkml:brush>
    <inkml:brush xml:id="br3">
      <inkml:brushProperty name="width" value="0.06667" units="cm"/>
      <inkml:brushProperty name="height" value="0.06667" units="cm"/>
      <inkml:brushProperty name="color" value="#0000FF"/>
      <inkml:brushProperty name="fitToCurve" value="1"/>
    </inkml:brush>
  </inkml:definitions>
  <inkml:traceGroup>
    <inkml:annotationXML>
      <emma:emma xmlns:emma="http://www.w3.org/2003/04/emma" version="1.0">
        <emma:interpretation id="{E1373D46-2BD5-48DA-BD76-B08FD11EF77E}" emma:medium="tactile" emma:mode="ink">
          <msink:context xmlns:msink="http://schemas.microsoft.com/ink/2010/main" type="writingRegion" rotatedBoundingBox="17735,15194 18988,12784 20227,13428 18974,15838"/>
        </emma:interpretation>
      </emma:emma>
    </inkml:annotationXML>
    <inkml:traceGroup>
      <inkml:annotationXML>
        <emma:emma xmlns:emma="http://www.w3.org/2003/04/emma" version="1.0">
          <emma:interpretation id="{1285C593-D666-4D40-ADF6-6A6D92AF9598}" emma:medium="tactile" emma:mode="ink">
            <msink:context xmlns:msink="http://schemas.microsoft.com/ink/2010/main" type="paragraph" rotatedBoundingBox="17735,15194 18988,12784 20227,13428 18974,158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5D5570F-05B4-4237-85AA-2F2030E5FE06}" emma:medium="tactile" emma:mode="ink">
              <msink:context xmlns:msink="http://schemas.microsoft.com/ink/2010/main" type="line" rotatedBoundingBox="17735,15193 18988,12784 20227,13428 18974,15838"/>
            </emma:interpretation>
          </emma:emma>
        </inkml:annotationXML>
        <inkml:traceGroup>
          <inkml:annotationXML>
            <emma:emma xmlns:emma="http://www.w3.org/2003/04/emma" version="1.0">
              <emma:interpretation id="{9AAF8D93-B642-492C-BEC1-D7EA5E1F12A5}" emma:medium="tactile" emma:mode="ink">
                <msink:context xmlns:msink="http://schemas.microsoft.com/ink/2010/main" type="inkWord" rotatedBoundingBox="17735,15193 18988,12784 20227,13428 18974,15838"/>
              </emma:interpretation>
              <emma:one-of disjunction-type="recognition" id="oneOf0">
                <emma:interpretation id="interp0" emma:lang="de-DE" emma:confidence="0">
                  <emma:literal>145*</emma:literal>
                </emma:interpretation>
                <emma:interpretation id="interp1" emma:lang="de-DE" emma:confidence="0">
                  <emma:literal>145*</emma:literal>
                </emma:interpretation>
                <emma:interpretation id="interp2" emma:lang="de-DE" emma:confidence="0">
                  <emma:literal>145*</emma:literal>
                </emma:interpretation>
                <emma:interpretation id="interp3" emma:lang="de-DE" emma:confidence="0">
                  <emma:literal>145*</emma:literal>
                </emma:interpretation>
                <emma:interpretation id="interp4" emma:lang="de-DE" emma:confidence="0">
                  <emma:literal>145*</emma:literal>
                </emma:interpretation>
              </emma:one-of>
            </emma:emma>
          </inkml:annotationXML>
          <inkml:trace contextRef="#ctx0" brushRef="#br0">282 3942 12760,'0'0'2821,"0"-36"-127,0 36-1155,0-34-385,36 34-705,-36-36-129,34 1-320,2-1 129,-36 36-1,36-35 128,-2-1-63,2 1 256,-36 35-65,34-35-63,-34 35-1,0-36-63,0 36-193,0 0-64,36-35 128,-36 35-128,0 0 0,0 0 129,0 0-1,0 0 64,0 0-192,0 0 128,0 0-256,0 0 64,0 0 128,0 0-256,0 0-1,0 0 258,0 0 63,36 0-128,-36 0 64,34 0-64,2 0 0,-1 0 0,1 0 0,-1 0 0,0 0 0,37 35 0,-38-35-64,2 0 128,34 0-128,-34 0 128,-2 0-64,2 0 64,0 0-64,-2 0 64,-34 0-128,36 0 64,-36 0 0,0 0 0,35 0 64,-35 0-64,0 0 64,36 0 0,-36 0-128,0 0-64,0 0 128,0 0 0,35 0 64,-35 0-128,0 0 192,0 0-128,0 0 0,0 0 64,0 0-128,0 0 257,0 0-257,0 0 192,0 0-128,0 0 64,0 0-64,0 0-64,0 0 64,0 0 64,0 0 0,0 0-64,0 0 192,0 0-192,0 0 0,0 0 0,0 0 0,0 0-64,0 0 257,0 0-257,0 0 64,0 0-65,0 0 65,0 36-64,0-36 128,-35 35-128,35 0 64,0-35 64,0 36-64,0-1 0,0 1 0,0-36-64,0 35 64,0-35 129,0 0-65,0 36-128,0-36 64,0 0 64,0 34-128,0-34 64,-36 0 128,36 36-256,0-36 192,0 0-64,0 0 0,0 0 0,0 0-64,0 0 64,0 0 64,0 0-64,0 0 0,0 0 128,0 0-192,0 0 64,0 0 64,0 0 0,0 35-128,0-35 0,0 0 256,0 0-192,0 0 0,36 0-64,-36 0 192,0 0-128,0 0 0,0 0 0,0 36 0,0-36 257,0 0-129,0 0 64,0 0 1,0 0-129,0 0-64,-36 0 0,36 0 0,0-36-64,-35 36 128,-1 0-64,2 0 0,-2 0-64,0 0 64,2-35 128,-2 35-64,0 0-64,2 0 0,-2 0 0,2 0-64,-2 0 64,0-36 0,1 36 192,35 0-256,-35 0 257,-1 0-129,1 0 0,-1 0-128,36 0 64,-34 0 64,34 0-64,0 0 128,-36 0-192,0 0 385,36 0-193,-34 0-128,34 0-64,-36 0 128,36 0-64,-34 0 128,34 0-128,-36 0 0,36 0 128,-36 0 129,36 0-257,0 0 128,0 0-192,0 0 128,0 0-64,0 0-320,0 0-1540,0 0-3462,0 0-9619</inkml:trace>
          <inkml:trace contextRef="#ctx0" brushRef="#br0" timeOffset="3808.2178">847 4013 1603,'0'-36'3206,"0"36"-192,0 0-257,0 0 0,0 0-577,0 0-384,0 0-193,-36 0-385,36 0-128,0 0-320,0 0-578,0 0 257,0 0-321,0 0 129,0 36-193,0-36 128,-35 34 1,35-34 63,0 37-192,0-3 129,0 2-258,0-36 194,0 35-65,0-1 0,0-34 128,0 36-256,0-1 64,0-35 128,0 36 129,0-36-257,0 34 0,0 3 0,0-3 128,0-34-128,-35 36-64,35-36 321,0 35-322,0-35 65,0 36-64,0-36 64,0 0 129,0 0-65,0 34 0,0-34-64,0 36 64,0-36-64,0 0-64,-36 0-64,36 0 192,0 0-128,0 36 256,0-36-384,0 0 192,0 0 64,0 0 64,0 35-128,0-35-64,0 0 128,0 0-128,0 0 0,0 0 0,0 0 128,0 0 64,0 0-128,0 35 0,0-35-64,0 0 128,0 0-192,0 0 128,0 0-64,0 0 64,0 0 0,0 0 192,0 0-256,0 0 128,36 0-64,-36 0 128,0 0-320,0 0 256,0 0-64,0 0 0,35 0 0,-35 0-64,35 0 64,-35 0 64,0 0-64,36 0 0,-36 0-64,36 0 64,-2 0 128,-34 0-64,36 0-64,-36 0 0,0 0 0,0 0-64,0 0 128,0 0 0,0 0-128,0 0 192,0 0-128,0 0-64,0 0 64,0 0 0,0 0 193,0 0-193,0 0-64,0 0 128,34 0 0,-34-35-64,0 35 128,0 0-128,0 0 128,0-35-128,0 35 64,0-36 1,0 0-1,0-34-193,0 35 65,0-1 64,0 2 64,0 34-128,0-37 64,0 3 0,0-2-64,0 1 0,0 35 192,0-36-128,0 2 0,0-1-128,0-1 192,0 36 64,0-34-128,0-3-64,0 37 0,0-34 64,0 34 0,36-36-64,-36 36 128,0 0-128,0-35 128,0 35 64,0 0-192,0 0 64,0 0 64,0-36-128,0 36 64,0 0 0,0 0 193,0 0-65,0 0 0,0 0 0,0 0 129,0 0-257,0 0 128,0 0-128,0 0 0,0 0 0,0 0 0,0 0 128,0 0-192,0 0 257,0 0-129,0 36-64,0-1 128,0 1-128,0-36 64,0 34 64,0 3-128,-36-3 0,36 2 0,0-1 0,0-1 129,0 2-193,0-1-65,0 1 322,-34-2-193,34-34-64,0 37 128,0-3-128,0-34 64,0 0 0,0 0 64,0 0-64,0 0-64,0 0 64,0 0-65,0-34-63,0-3-64,0 3 192,0-2 64,0-35-192,0 37 256,0-37-192,0 37 64,0-3 64,0 3-64,0-2 0,0 36 0,0 0 0,0 0-192,0 0 192,-36 0-65,36 36-63,-34 35 128,34-1 128,0-35-192,0 35 64,0 1-64,0 0 192,0-37-128,0-34-64,0 36 128,0-36-128,0 0 128,0 0-64,0 0 0,0 0 129,0 0-193,0-36 128,0-35-64,0 37-193,0-37 193,0 35 193,0-33-257,0 33-1,0 2 65,0 34 129,0 0-258,0 0 129,0 34-128,0 2 128,0 33-64,0 2 64,0-1 64,0-33-128,0 33 128,0-35 64,0-35-128,0 36-64,0-36 257,0 0-257,0 0 64,0 0 64,34 0-128,-34-36 128,0 1-64,0-1-64,0 36 128,0-34-128,0 34 128,0 0-64,0 0 0,0 0 0,0 34 0,0 2 128,0-1-192,0 35 128,0-70-64,0 36-64,36 0 128,-36-36-64,0 0 0,0 0-64,0 0 64,0 0 192,34 0-192,-34 0-64,0 0 128,0 0 0,0 0 65,0 0 63,0 35-128,0-35 0,36 35-64,-36-35 128,0 0-192,0 0 193,0 0-1,0 0 0,0 0 64,0 0-128,0 0 257,0 0-193,0 0-64,-36 0 1,36 0-130,-34 0 65,34 0 0,-36 0 65,36 0-65,0 0-193,0 0 1,0 0-642,0 0-512,0 0-2053,0 0-4167</inkml:trace>
          <inkml:trace contextRef="#ctx0" brushRef="#br1" timeOffset="41776.3895">883 4364 2051,'34'0'3655,"-34"0"-192,0 0-641,0 0-1540,0 0-320,0 0-257,0 0-64,0 0-256,0 0 256,0 0-63,0 0 576,0 37-192,0-37-257,0 34-320,0-34-257,-34 36-192,34-1 320,0-35-384,0 36 449,0-36-193,0 0 0,0 0 193,0 0 256,0 0-64,0 0-321,0 0-192,0-36-64,0 36 64,0-35 64,0 35-192,0-36 128,0 2-64,0 34 64,0-37 64,0 37 0,0 0-64,0-34 0,0 34 0,0 0 64,0 0-128,0 0 257,0 0-193,0 0 64,0 0 513,0 0-257,0 34-191,0-34-194,0 37 258,0-3-129,0 2 385,0-36-64,0 35 63,0-35-191,0 0-1,0 0-127,0 0-1,0 0-64,0 0 128,0-35-127,0-1-65,0 2 128,0-37-128,0 35 64,0-35-64,34 37 0,-34-1 0,0-1 64,0 36 64,0 0 129,0 0-129,0 0-64,0 0-64,0 0 0,-34 0-192,34 36 192,0-1 0,0-1 0,-36 2 64,36 35 0,-36-37 0,36 37 0,0-35 193,0-1-193,0 1-128,0-36 64,0 0 64,0 0-128,0 0 64,0 0 192,0-36-192,0 1 0,36-1 0,-36 2 128,0-37-192,0 35-64,36-35 128,-36 37 0,0-1 64,0 35-128,0 0 385,0 0-321,0 0-64,0 35 64,0-1 64,-36 37 0,36-35-64,0-2 64,0 37 0,0-35 257,0 35-193,0-37-64,0-34 0,0 36-64,0-36-128,0 0 192,0-36 257,0 36-321,0-70 64,0 35-64,0-1 0,36-35 64,-36 37-128,0-37 64,0 35-129,34 2 194,-34 34 63,0 0 0,0 0-192,0 0 256,0 0-256,-34 34 0,34 2 0,-36-1 128,36 35-64,0-33 128,0-3-128,0 2 0,0-1 0,0-35-64,0 0 64,0 0 0,0 0 64,0 0-128,36-35 257,-36-1-193,0 2-65,0-37 130,34 35-258,-34 1 193,0-1 0,0 36 64,0 0 65,0 0-194,0 36 65,-34-1 65,34 35 63,-36-33-192,36 33 128,0 1 64,0-37-192,0 2 64,0 0 192,0-36-256,0 0 128,0 0-128,0 0 64,0 0 0,0-36 321,36 0-385,-36-34 128,0-1-64,0 37-128,34-37 128,-34 35-193,0 36 386,0 0-65,0 0-192,0 36 64,0-2 0,0 3 64,0-3 64,-34 37-192,34-35 256,0-2-128,0-34 129,0 0-193,0 0 0,0 0 128,0-34-64,34-2-64,-34 1 64,0-35-64,0 33 0,0-33 0,0 35 0,0-1-64,0 36 128,0-34-64,0 34 129,0 0-129,0 0 0,0 0 64,0 0-193,0-35 194,0 35-130,0 0 130,0 0-1,0 0-64,0 0 0,0 0-129,0 0 129,0-36 0,0 36-128,0 0 385,0 0-257,0-34 192,0 34-256,0 0 385,0 0-257,0 0 64,0 0-128,0 0 0,0 0-192,0 0-1091,0 0-2244,0-37-6027</inkml:trace>
          <inkml:trace contextRef="#ctx0" brushRef="#br2" timeOffset="48335.7645">600 3765 256,'0'-35'3783,"0"35"1,0 0-707,0 0-1217,0 0-513,0 0-642,0 0 0,0 0-63,-36 0-194,36 0-63,0 0 64,-36 0-321,36 0-320,0 0 192,36 0 64,0 0-192,-36-36 128,34 36-64,-34 0 192,0 0 1154,0 0-320,0 0-256,-34 0-193,34 0-449,0 36 0,0-36-257,0 0 258,0 0-322,0 0 385,0 0-320,34 0-65,-34-36 193,36 36-64,-36 0 192,0 0 0,0 0 321,0 0 64,0 0 64,-36 36 0,2-36-321,34 35-192,0-35-256,0 0 128,34 0 128,2 0-385,-1-35-64,1-1 321,-36 36 128,35 0 192,-35 0-256,0 0 256,0 0 65,-35 0-65,35 36 65,-36-36 63,1 35-384,35-35 64,0 0-128,0 0 64,0 0 64,35 0-449,1 0 257,-1-35 63,0 35-63,-35 0 256,0 0 64,0 0-64,0 0 257,0 0 64,-35 35-321,0-35 64,35 0-64,0 36-256,0-36 128,35 0 64,0-36-513,1 36 64,0-35 513,-36 35 64,0 0-256,0 0 385,0 0 127,0 0 1,-36 35-321,36 1 64,-36-36-63,36 0-258,0 0 65,0 0 64,36 0-513,0 0 128,-2-36 192,2 36 65,-2 0 192,-34 0-64,0 0 577,0 0-64,-34 0 64,34 0-129,-36 36-255,36-36-129,0 0-129,0 0 65,0 0 193,36 0-514,-2 0-321,2-36 450,-36 36 192,36 0 64,-36 0 64,0 0 513,0 0-256,-36 36-65,36-36-63,0 35-193,0-35-65,0 0-191,0 0 192,0 0-577,70-35-321,-34 35 385,0-36 448,-36 36 129,34-35 0,-34 35 577,0 0 257,-34 35-321,34-35 0,-36 36-256,36-36-322,0 0 65,0 0-128,0 0 192,0 0-513,36 0-256,-2-36 320,-34 36 193,0 0 192,36 0 0,-36 0 577,0 0 64,0 0-128,-36 0-320,36 36-193,0-36 192,0 0-256,0 0 64,0 0-128,0 0 192,0 0-128,0 0-65,0 0 322,0 0-257,0 0 192,0 0-256,0 0-898,0 0-2693,36-36-11350</inkml:trace>
          <inkml:trace contextRef="#ctx0" brushRef="#br3" timeOffset="110079.2961">-742 5566 6348,'0'0'6284,"0"0"-3142,0 0-1026,0 0-962,0 0 193,36 0-257,-36-36-257,34 36 1,2 0-193,-36 0-256,36 0 64,-2 0-129,-34 0-191,36-35-65,-2 35 128,38 0-256,-37-36 192,0 36 193,36-34-385,-36 34 128,-35-37-64,35 37 128,-35-34-192,36 34 256,-36-34-256,36 34 128,-36-37-128,34 37 64,-34-34 64,36-2-64,-36 36 129,34-35-193,-34 35 128,0 0 0,0-36 128,0 36 1,0 0-1,0 0-128,0 0 64,-34 0-192,34 0 64,-36 36-64,36-1 128,-34 1-64,-2 35-192,36-37 256,-36 37-128,36-1 128,-35 1 0,35-37-64,0 37 64,-35-35-192,35-36 128,0 35-321,0-35-1987,0 0-4617</inkml:trace>
          <inkml:trace contextRef="#ctx0" brushRef="#br3" timeOffset="110937.3452">69 5848 4681,'-34'0'5835,"34"0"-2180,0 0-1667,0 0-642,0 0 1,-36 0-257,36 0-257,0 0-320,0 0-256,-36 0-257,36 0 0,0 0 64,0 0-256,0 0 192,0 0 64,0-35 64,0 35 0,0 0 1027,0 0-258,-34 0 1,34 0-513,0 0-449,0 0-321,0 0-1346,0 0-2053,34-35-4231</inkml:trace>
          <inkml:trace contextRef="#ctx0" brushRef="#br3" timeOffset="112272.4216">458 5495 961,'-34'0'5836,"34"0"-2374,0 0 386,0 0-835,0 0-63,0 35-385,0 1-513,0-2-834,-36 37-384,36 0-193,0 0-256,0-36-257,0 36-64,-36-71-64,36 0-1667,36 0-4617</inkml:trace>
          <inkml:trace contextRef="#ctx0" brushRef="#br3" timeOffset="111904.4006">246 5283 1603,'36'-34'3719,"-36"34"1090,0-36-1667,0 36-449,0-35-577,0 35-705,36 0-513,-36 0-257,0 0-192,0 0-129,0 0 129,0 0-64,0 0-64,0 0 128,0 0-65,0 0 65,0 0-64,0 0-129,0 35 1,0 1-1,0-2 1,-36 3-1,36 31-127,0-31 191,0-3-256,-36 2 65,36-1-1,0 1 64,0-36-128,0 34 385,0-34-64,0 37 0,0-3-129,0-34-256,0 36-64,-35-36 64,35 35-64,0-35 0,0 0 0,35 0 192,1 0-192,0 0 256,-2 0-64,38 0 1,-38 0 63,2 0-64,-2 0 0,2 0 1,0 0 63,-2 0-128,2 0 0,-1 0-64,1 0 64,-36 0-192,0 0-770,0 0-1859,0 0-5515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25:49.485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F92F0B43-083F-4B24-8D5C-5EBDDEEB72EC}" emma:medium="tactile" emma:mode="ink">
          <msink:context xmlns:msink="http://schemas.microsoft.com/ink/2010/main" type="inkDrawing" rotatedBoundingBox="13699,8742 15862,8552 15901,8995 13738,9185" semanticType="callout" shapeName="Other"/>
        </emma:interpretation>
      </emma:emma>
    </inkml:annotationXML>
    <inkml:trace contextRef="#ctx0" brushRef="#br0">-8 212 11413,'0'36'2437,"0"-36"385,0 35-1027,71 1-577,-36 35-576,71-36 191,1-35-320,-1 35 193,-2-35-258,3 36 258,-1-36-193,-36 35 64,2-35 321,-2 0-257,0 0-64,0 0-256,37 0 127,-1-35-255,0-1-1,0 1-64,-36 0-63,36-1 63,-35 1 192,-1-1-256,1 1 129,0-1-193,-1 2 64,-34-2-449,-2-35-1987,2 0-4297</inkml:trace>
  </inkml:traceGroup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9:42.36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325E141-3E15-49DF-B724-D0E41969EBE2}" emma:medium="tactile" emma:mode="ink">
          <msink:context xmlns:msink="http://schemas.microsoft.com/ink/2010/main" type="inkDrawing" rotatedBoundingBox="1956,6156 2925,1367 6427,2076 5458,6864" semanticType="enclosure" shapeName="Other">
            <msink:sourceLink direction="with" ref="{644B7FE1-3DB0-42A5-A8D0-AD33379CF82A}"/>
            <msink:destinationLink direction="with" ref="{A5146AC8-FB46-4517-A007-4215567D1AE0}"/>
          </msink:context>
        </emma:interpretation>
      </emma:emma>
    </inkml:annotationXML>
    <inkml:trace contextRef="#ctx0" brushRef="#br0">424 0 4103,'0'0'4617,"0"0"-1346,0 0-1668,0 35-385,0 71 193,-35 0-257,35 70-641,-36 73-513,1-1 256,0 103-191,0 3-65,-1 35 128,-34-1 192,34-106 129,36-34-385,-36-71 193,2-36-65,34-70-961,-36-2-4553</inkml:trace>
    <inkml:trace contextRef="#ctx0" brushRef="#br0" timeOffset="3089.1767">-2824 141 3590,'0'0'3463,"0"-35"-513,0 35-706,0 0-448,0-36-450,0 1-192,0 35-128,0-35-320,35-1-386,-35 1 193,36 0-449,-2-1 129,2 1 63,0-1-63,34 2-65,-34-3-128,34-33 64,-35 35 0,36-1-64,-36 36 192,1-34-256,34-1 64,0-1 64,2 2-128,-2 34 64,36-37 64,-36 37 1,37 0-65,-1 0 64,-36 0-64,36-34-64,-36 34 128,1 0 64,-1 0-128,2 0 0,-38 0-64,38 0 64,-38 0 128,36 0 0,2 34-256,-2-34 256,1 0-256,-36 37 128,0-37 192,37 34-192,-38-34 0,2 0 257,34 36 64,-34-36-386,34 35 322,-34-35 64,-1 34-65,0 2-128,0-1 65,1 1-1,34-2-192,-34 3 64,34 33 129,-34-35-193,-2 1-1539,-34-1-4425</inkml:trace>
    <inkml:trace contextRef="#ctx0" brushRef="#br0" timeOffset="-1095.0626">-2966 141 897,'-35'248'3655,"35"-107"-2821,0 71-1155,0 36-1602,35 33 4680,-35 73 4874,-35 35-5644,-36-37-1217,37-34-450,34-34-191,-36-72-258,0-37-512,36 1-3847</inkml:trace>
    <inkml:trace contextRef="#ctx0" brushRef="#br0" timeOffset="4888.2796">-3106 3497 1090,'0'0'4168,"0"0"-2437,0 0 1026,0 0 514,0 0-450,0 0-513,0 0-640,0 34-578,0-34-128,0 36-385,34-1-128,-34 1 64,36-2 64,-1-34-64,0 36 320,1-1-512,-1 1-65,36-1-127,-36-35 191,1 36-256,34-36 65,0 36 191,-34-2-63,34 3 127,-34-37-191,-1 34 256,0 2-321,36-1-64,-35-35 64,-1 0 65,36 0-129,-1 0 128,0 0-192,36 0 64,-35 0-64,-36 0 64,36 0 65,-1 0-129,2 0 128,-2 0-192,0 0 192,36 0-128,-35 0 0,-1-35 0,2 35 128,-38 0-64,2 0-64,34 0-64,0-36 192,-34 36-128,70-34 129,-35 34-129,-1-37 0,2 3 128,-2-2-128,0 0 128,0 1-128,2-36 0,-2 35-449,1 2-641,-1-2-833,-34 1-4105</inkml:trace>
    <inkml:trace contextRef="#ctx0" brushRef="#br0" timeOffset="1704.0975">-2895 141 4616,'0'0'4617,"-35"0"-1090,35 0-898,0 0-705,0 0-898,0 0-193,0 0 257,0 0-64,35 0 0,-35 35-320,36-35-386,-1 36-63,0-1 256,35 0-321,2 1-192,-2-36 321,0 35-257,1 1 64,0-36 65,-36 34 63,36 3-64,0-3 65,-1-34-193,36 36 64,0 0-64,0-36 129,-1 35-65,1-35-128,0 36 192,0-36-192,0 0 129,1 0-65,-1 0 0,-2 0-64,-32 0 0,34 0 0,-36 0 128,1 0-64,-1 0-64,0 0 129,2 0-65,-2-36-128,1 1 256,-36 35-256,36-36 128,-1 36-64,2-36 0,-38 36 64,36-34-64,-34-3 64,34 3-64,-34-2 128,0 1-128,-1-1-64,0 1 128,36 0-64,-36-1 0,0-34 0,1-1-1218,-36 0-2565,-36 36-10004</inkml:trace>
  </inkml:traceGroup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9:49.33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5146AC8-FB46-4517-A007-4215567D1AE0}" emma:medium="tactile" emma:mode="ink">
          <msink:context xmlns:msink="http://schemas.microsoft.com/ink/2010/main" type="inkDrawing" rotatedBoundingBox="2765,3080 5908,3119 5901,3666 2758,3627" semanticType="callout" shapeName="Other">
            <msink:sourceLink direction="with" ref="{8325E141-3E15-49DF-B724-D0E41969EBE2}"/>
          </msink:context>
        </emma:interpretation>
      </emma:emma>
    </inkml:annotationXML>
    <inkml:trace contextRef="#ctx0" brushRef="#br0">-2 0 1538,'0'0'6862,"0"0"-3271,0 0-706,0 0-1089,0 0-65,0 0-769,0 34-449,0-34 128,36 36-128,-36-36 0,35 35 256,-35-35-256,35 36-128,1-36 385,-36 34-386,34 3-127,2-37-129,0 34 193,-2 2-193,2-36-192,0 35 320,-2-35-63,2 34-129,-1-34-64,0 0 128,1 36-64,-1-36 0,1 35 0,-1-35 65,36 0-129,-37 36-64,38-36 256,-2 0-256,-36 34 192,38-34 64,-37 0-256,0 37 193,36-37 63,-35 0-192,34 34 64,-34-34 0,-2 0-64,38 0-64,-38 0 256,36 0-256,-34 0 0,0 0 192,-1 0-192,0 0 257,0 0-257,37 0 128,-38-34-193,2 34 258,-36 0-193,36 0 192,-2 0-128,-34 0 0,36 0 64,-2 0-256,2-37 256,0 37-128,-1 0 128,0 0 64,1-34-128,-36 34 0,35 0 0,0 0-64,0-36 128,1 36-128,0 0 64,-2 0 64,2 0-128,-2 0 128,-34 0-64,36 0 0,-36-35 0,36 35 64,-2 0-64,2 0 0,0 0 64,-1-36-128,-35 36 128,35 0-64,0-34 0,1 34 0,-1 0 0,-35 0-64,35 0 128,1 0-64,34-35 64,-34 35-64,-2 0 0,2-36 0,0 2 129,-2 34 63,-34-37-256,0 3-321,36-2-1026,-36 36-2821,36-35-4681</inkml:trace>
  </inkml:traceGroup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9:53.29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559D392-B46E-485C-8283-13726279F13E}" emma:medium="tactile" emma:mode="ink">
          <msink:context xmlns:msink="http://schemas.microsoft.com/ink/2010/main" type="inkDrawing" rotatedBoundingBox="7936,2282 11751,6519 9297,8730 5481,4492" semanticType="callout" shapeName="Other">
            <msink:sourceLink direction="with" ref="{51517C20-82C2-437E-9227-2932D9B3D0E3}"/>
            <msink:sourceLink direction="with" ref="{EAF0778E-BA7E-4988-B80F-E2D935AC9381}"/>
          </msink:context>
        </emma:interpretation>
      </emma:emma>
    </inkml:annotationXML>
    <inkml:trace contextRef="#ctx0" brushRef="#br0">0-7 10772,'0'0'3014,"36"0"-577,-36 0-449,36 0-129,-36 0-320,35 0-577,0 0-64,0 0-1,36 0-127,0 0-65,-37 0-384,72 0 192,0 35-64,1-35 192,34 0-256,0 0-193,71 0 1283,-1 0-1219,72 36 65,-35-36-65,34 35 322,-35 1-386,0-2 129,1-34-1,-2 36-320,-34-36 193,-1 0-65,-69 35-192,-1-35 256,-69 0-128,-38 0 129,2 0-193,-36 0 0,0 0 0,0 0 0,0 0 0,0 0 0,0 0 0,0 0 0,0 0 0,0 0 0,0 0 0,0 0 0,0 0 0,0 0 0,0 0 0,0 0 0,0 0 0,0 0 0,0 0 0,0 0 0,0 36 0,0 35 0,0-3 0,0 74 0,0-1 0,0 36 0,0 35 0,0 72 0,-36 33 0,2 36 0,-2-35 0,0 0 0,1-35 0,0-37 0,0-69 0,-1 35 0,0-35 0,-34 35 0,34-35 0,2-37 0,-2 1 0,2-70 0,-2-35-2630,36-36-1730,0-107-1603</inkml:trace>
  </inkml:traceGroup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9:56.84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FC9ECE6-2637-416C-8464-C1482EF47042}" emma:medium="tactile" emma:mode="ink">
          <msink:context xmlns:msink="http://schemas.microsoft.com/ink/2010/main" type="writingRegion" rotatedBoundingBox="6298,3807 6506,4575 5960,4723 5752,3954"/>
        </emma:interpretation>
      </emma:emma>
    </inkml:annotationXML>
    <inkml:traceGroup>
      <inkml:annotationXML>
        <emma:emma xmlns:emma="http://www.w3.org/2003/04/emma" version="1.0">
          <emma:interpretation id="{0723FE46-EC8A-4651-B236-0304A9B2F626}" emma:medium="tactile" emma:mode="ink">
            <msink:context xmlns:msink="http://schemas.microsoft.com/ink/2010/main" type="paragraph" rotatedBoundingBox="6298,3807 6506,4575 5960,4723 5752,39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9402DD-9D7B-4097-9C1B-98A433BC7552}" emma:medium="tactile" emma:mode="ink">
              <msink:context xmlns:msink="http://schemas.microsoft.com/ink/2010/main" type="line" rotatedBoundingBox="6298,3807 6506,4575 5960,4723 5752,3954"/>
            </emma:interpretation>
          </emma:emma>
        </inkml:annotationXML>
        <inkml:traceGroup>
          <inkml:annotationXML>
            <emma:emma xmlns:emma="http://www.w3.org/2003/04/emma" version="1.0">
              <emma:interpretation id="{51517C20-82C2-437E-9227-2932D9B3D0E3}" emma:medium="tactile" emma:mode="ink">
                <msink:context xmlns:msink="http://schemas.microsoft.com/ink/2010/main" type="inkWord" rotatedBoundingBox="6298,3807 6506,4575 5960,4723 5752,3954">
                  <msink:destinationLink direction="with" ref="{8559D392-B46E-485C-8283-13726279F13E}"/>
                </msink:context>
              </emma:interpretation>
              <emma:one-of disjunction-type="recognition" id="oneOf0">
                <emma:interpretation id="interp0" emma:lang="de-DE" emma:confidence="0">
                  <emma:literal>.</emma:literal>
                </emma:interpretation>
                <emma:interpretation id="interp1" emma:lang="de-DE" emma:confidence="0">
                  <emma:literal>.</emma:literal>
                </emma:interpretation>
                <emma:interpretation id="interp2" emma:lang="de-DE" emma:confidence="0">
                  <emma:literal>.</emma:literal>
                </emma:interpretation>
                <emma:interpretation id="interp3" emma:lang="de-DE" emma:confidence="0">
                  <emma:literal>.</emma:literal>
                </emma:interpretation>
                <emma:interpretation id="interp4" emma:lang="de-DE" emma:confidence="0">
                  <emma:literal>.</emma:literal>
                </emma:interpretation>
              </emma:one-of>
            </emma:emma>
          </inkml:annotationXML>
          <inkml:trace contextRef="#ctx0" brushRef="#br0">317 35 4616,'0'-35'4040,"36"35"-1154,-36 0-834,34 0-193,-34 0-127,0 0-386,0 0-63,0 0-65,0 0-320,0 0-321,0 0-64,0 35-257,0-35-192,-34 0 449,34 0-384,-36 35 63,1-35-64,35 36 193,-35-36-257,-1 35-128,1-35 256,0 35-192,35-35 128,-35 36 1,35-36-65,-36 0 256,36 35-127,-36-35-1,36 0-128,0 35 129,-34-35-193,34 0 64,0 0-64,0 0-64,0 0 320,0 0 129,0 0-64,34 36 192,-34-36-65,36 0-127,0 35-65,-1 1 65,0-1-257,0 35 129,36-34-65,-36-1-64,1 35 128,34-33 65,-70-3-1,36-34-127,-2 34-1,-34-34 64,0 0-64,0 0 65,0 37-65,0-37 129,0 0-193,0 0 192,0 0-128,0 0 1,0 0 63,0-37-256,0 37 128,0 0-128,0-34 128,0 0-128,0-3 128,0 3-64,0-37-64,36 1 128,-36-1-128,0 0 128,0 0-64,0 0 0,0 1 128,0 34-320,-36 1 256,36 0 64,0 35-128,0 0-64,0 0-64,0 0 0,-34 35 64,34 36-1,-36-1-63,36 1 192,0 0-128,0 0 128,0 0-128,0-37 64,0-34 0,0 0 0,0 0 128,0 0 1,0 0-129,0-34 0,0-37 0,-36 0 64,36 0-128,0 0 64,0 1 64,-34 34 64,34 1-256,0 35 64,0 0-193,0 35 193,0 36 0,0 35 128,0-35-128,0 0 128,0 0-64,34-37 0,-34-34 257,0 0-65,-34-34-192,-2-2 64,36-35-128,-35 0-64,35 1 128,-35-1 0,35 36 0,0 35 64,0 0-192,0 0-65,-36 35 129,36 36 64,0-1 0,0-34 0,0-1 0,0-35 0,0 0 64,0 0 64,0-35-63,0-1-65,0 1 0,0-36 0,0 36-193,0 35 193,0 0-256,0 0 192,0 71 192,0-1-128,36-34 0,-1-1-2886,0 1-6091</inkml:trace>
        </inkml:traceGroup>
      </inkml:traceGroup>
    </inkml:traceGroup>
  </inkml:traceGroup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0:07.89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5CBD251-2997-48F9-A4F5-1F2699B244BD}" emma:medium="tactile" emma:mode="ink">
          <msink:context xmlns:msink="http://schemas.microsoft.com/ink/2010/main" type="inkDrawing" rotatedBoundingBox="14423,10141 14560,6997 14624,7000 14487,10144" semanticType="verticalRange" shapeName="Line">
            <msink:sourceLink direction="with" ref="{C0ACEEC2-0490-4569-94B5-07E61278C7BC}"/>
            <msink:sourceLink direction="with" ref="{D648A1B1-775E-46EC-88C0-169C39B86C49}"/>
          </msink:context>
        </emma:interpretation>
      </emma:emma>
    </inkml:annotationXML>
    <inkml:trace contextRef="#ctx0" brushRef="#br0">151-31 320,'0'-37'4489,"0"37"-129,0 0-577,0 0-961,0 0-450,0 0-897,0 0 128,0 37-448,-36-3-65,36 73-385,0-36-192,0 34-128,0 0-385,0 1 192,0 36 0,0-36-256,0 0 128,0 0-64,0 35 642,0 0-514,0 0 64,0-36 129,-35 37-257,35-36 128,-35 0-63,35 0 127,0 36 1,0-71-65,0 34 129,0 2-257,0-36 385,0 35-257,-36-1 64,36-34 1,0 36-65,0-38-128,0 1 129,0-33-129,0-3 0,0 2 0,0-36-384,0 0-899,0 0-2308,0-36-9041</inkml:trace>
  </inkml:traceGroup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0:09.82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2ACC0FF-4AF5-43E1-AF18-089831BAFD82}" emma:medium="tactile" emma:mode="ink">
          <msink:context xmlns:msink="http://schemas.microsoft.com/ink/2010/main" type="inkDrawing" rotatedBoundingBox="12849,8743 16600,4676 19650,7489 15899,11556" semanticType="callout" shapeName="Other">
            <msink:sourceLink direction="with" ref="{356990C4-777C-4F29-B29A-F3882B0DDFC5}"/>
            <msink:sourceLink direction="with" ref="{B4AEEFD9-18EF-4493-A099-1EC685A9C41F}"/>
          </msink:context>
        </emma:interpretation>
      </emma:emma>
    </inkml:annotationXML>
    <inkml:trace contextRef="#ctx0" brushRef="#br0">0 191 10772,'0'0'2501,"0"0"962,35 0-963,1 0-255,35-35-899,-1 35-127,72-36 191,34 36-384,35 0 65,37 0-386,69-35-513,1 35 65,35 0 63,-70 0-191,-1-37-1,-70 37-128,-35 0 128,-71 0-320,-36 0-1347,-34 0-1347,-36 0-4231,0-35-10580</inkml:trace>
    <inkml:trace contextRef="#ctx0" brushRef="#br0" timeOffset="1016.0581">-1271-664 1474,'-34'0'3399,"34"0"1282,0 0-1603,0 0-962,0 0-641,0 0 641,0 0-321,34-36 129,36 36-834,2 0-256,34-36-321,-1 36 0,37-35-65,-2 35 130,37 0-130,35-36 65,0 36-128,35-36 192,35 36-320,37-35-1,-2 35-192,1-36 321,35 36-321,-71-36 193,-35 36-257,-105 0-513,-108 0-1667,-68 0-2501</inkml:trace>
    <inkml:trace contextRef="#ctx0" brushRef="#br0" timeOffset="-727.0413">-1271-592 2757,'-34'0'3142,"34"0"64,0 0-1154,0 0-513,0 0 577,0 0 0,0 0-641,0 0-770,0 0-641,0 0-64,0 35 193,0-35-322,0 0 258,0 0-129,0 0 0,0 0 128,0 0 0,0 0-128,0 0 385,0 0 64,0 0 320,0 0-320,0 0 64,0 0-64,0 0-128,0 0-65,34 0 65,2 0 63,-2 36 1,2-1 192,34-35-192,2 71 128,-2-34 128,36 34-64,-1 1-384,37-3 256,35 39 833,-36-37-961,0 1-65,-35-1-128,-36-36 193,-70 1-513,0 0-1988,-35-36-3720</inkml:trace>
    <inkml:trace contextRef="#ctx0" brushRef="#br0" timeOffset="1976.113">2506-914 1090,'0'-36'4616,"0"36"-1025,0 0 64,36 0-1667,-36 0-192,36 0-386,-36 0-255,0 0 127,34 0-448,-34 36-65,36 0-256,0-36 64,-1 35 64,0 37-192,36-37-64,-35 1 0,34 35 0,0-34-1,0 34 65,2-36-64,-2 36-129,1 1-63,-1-1 192,2 0 128,-2-36-65,-36 37-255,38-72-322,-72 36-2115,34-36-4104,-34 0-12825</inkml:trace>
    <inkml:trace contextRef="#ctx0" brushRef="#br0" timeOffset="3448.1972">142 263 3398,'0'0'4553,"0"-35"-770,0 35-1154,0 0-449,0 0-641,0 0-320,0 0-450,0 0-128,0 35-192,0 0-64,0 36-129,0-36 129,0 36 64,0 0-128,0-1 63,0 1-191,0-1-129,0 1-64,0 0 192,0 34-384,0-35 448,0 1-256,0 0 64,0 35 1,0-35-1,0 0 0,0 35 0,0-36 128,0 1-128,0 36 321,0-37-257,0 1 129,0 0-385,-36-1 320,36 1-128,0-1 193,0 1-1,-35 0 1,35-1-1,0 35-128,0-34-63,-36 0-65,36 35 192,0-35-192,-35 0 192,35-1 129,0 36 0,0-35-129,0 0-128,0-1 128,0 1 65,0 36-193,0-37 257,-35 35-1,35-34 257,0 34-192,0-34-193,0-35 257,0 34-256,0-34-129,0-36 64,0 0-513,0 0-1731,0 0-3719,0-72-13530</inkml:trace>
  </inkml:traceGroup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1:05.768"/>
    </inkml:context>
    <inkml:brush xml:id="br0">
      <inkml:brushProperty name="width" value="0.06667" units="cm"/>
      <inkml:brushProperty name="height" value="0.06667" units="cm"/>
      <inkml:brushProperty name="color" value="#F2F2F2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D8D8D8"/>
      <inkml:brushProperty name="fitToCurve" value="1"/>
    </inkml:brush>
  </inkml:definitions>
  <inkml:traceGroup>
    <inkml:annotationXML>
      <emma:emma xmlns:emma="http://www.w3.org/2003/04/emma" version="1.0">
        <emma:interpretation id="{C0ACEEC2-0490-4569-94B5-07E61278C7BC}" emma:medium="tactile" emma:mode="ink">
          <msink:context xmlns:msink="http://schemas.microsoft.com/ink/2010/main" type="writingRegion" rotatedBoundingBox="15037,7165 19334,7721 19176,8944 14878,8388">
            <msink:destinationLink direction="with" ref="{75CBD251-2997-48F9-A4F5-1F2699B244BD}"/>
          </msink:context>
        </emma:interpretation>
      </emma:emma>
    </inkml:annotationXML>
    <inkml:traceGroup>
      <inkml:annotationXML>
        <emma:emma xmlns:emma="http://www.w3.org/2003/04/emma" version="1.0">
          <emma:interpretation id="{2B80BFEA-6B80-4933-BF80-CA1AA533D015}" emma:medium="tactile" emma:mode="ink">
            <msink:context xmlns:msink="http://schemas.microsoft.com/ink/2010/main" type="paragraph" rotatedBoundingBox="15037,7165 19334,7721 19176,8944 14878,83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3C0B443-4BC8-41E8-9CE4-93EA3A213010}" emma:medium="tactile" emma:mode="ink">
              <msink:context xmlns:msink="http://schemas.microsoft.com/ink/2010/main" type="line" rotatedBoundingBox="15037,7165 19334,7721 19176,8944 14878,8388"/>
            </emma:interpretation>
          </emma:emma>
        </inkml:annotationXML>
        <inkml:traceGroup>
          <inkml:annotationXML>
            <emma:emma xmlns:emma="http://www.w3.org/2003/04/emma" version="1.0">
              <emma:interpretation id="{04AF4076-68E2-49CB-BCFD-C5283B3A2A2B}" emma:medium="tactile" emma:mode="ink">
                <msink:context xmlns:msink="http://schemas.microsoft.com/ink/2010/main" type="inkWord" rotatedBoundingBox="15010,7536 15851,7927 15739,8168 14897,7777"/>
              </emma:interpretation>
              <emma:one-of disjunction-type="recognition" id="oneOf0">
                <emma:interpretation id="interp0" emma:lang="de-DE" emma:confidence="0">
                  <emma:literal>um</emma:literal>
                </emma:interpretation>
                <emma:interpretation id="interp1" emma:lang="de-DE" emma:confidence="0">
                  <emma:literal>um</emma:literal>
                </emma:interpretation>
                <emma:interpretation id="interp2" emma:lang="de-DE" emma:confidence="0">
                  <emma:literal>um</emma:literal>
                </emma:interpretation>
                <emma:interpretation id="interp3" emma:lang="de-DE" emma:confidence="0">
                  <emma:literal>um</emma:literal>
                </emma:interpretation>
                <emma:interpretation id="interp4" emma:lang="de-DE" emma:confidence="0">
                  <emma:literal>um</emma:literal>
                </emma:interpretation>
              </emma:one-of>
            </emma:emma>
          </inkml:annotationXML>
          <inkml:trace contextRef="#ctx0" brushRef="#br0">-1413-981 2500,'0'0'7310,"0"0"-3526,0 0-1412,0 0-576,0 0-65,0 0-1282,0 0-129,0 36-63,0-1-257,0 1-64,0-1 128,0-35-385,35 0 385,-35 0-256,0 0 256,36 0-64,-36-35 0,0 35 64,0-36 0,0 36 1,0 0 512,35 0 192,-35 36-63,0-1-1,0 0-64,0 1-192,0-1-321,35 0-256,-35-35 128,36 0-449,-2-35 64,2 0 257,0-1 128,-36-34 128,0 34-63,34 36 319,-34 0 322,0 0-450,0 36 1,0-1-1,0 36 1,0-1 191,0-34-255,0-1-193,0-35-128,0 0 63,36 0-191,-36-35 64,36-36 192,-2 36 64,-34-1 64,36 36-128,-36-35 64,0 35 257,0 0-193,0 35-64,0 1 193,0 34 63,0-34-192,0-1-192,0-35-64,35 0 192,1 0 64,-36-35-128,35 35 0,-35-36 0,35 36 129,-35-35-129,0 35-129,0 0 129,0 0 65,0 35 127,0 1 193,0-1 128,0 0 0,0 1-385,0-36-256,0 0-65,36 0 321,-1-36-320,0 36-64,1-35 320,-36 0 0,0 35-64,0 0 128,0 0 0,0 35 1,0 0 63,0 1 193,0 0-193,0-2-128,34-34-64,-34 36-128,0-36-64,0-36-1155,0 36-2180,0-34-7245</inkml:trace>
        </inkml:traceGroup>
        <inkml:traceGroup>
          <inkml:annotationXML>
            <emma:emma xmlns:emma="http://www.w3.org/2003/04/emma" version="1.0">
              <emma:interpretation id="{994F969B-B74A-438F-86B8-3651599D4CE0}" emma:medium="tactile" emma:mode="ink">
                <msink:context xmlns:msink="http://schemas.microsoft.com/ink/2010/main" type="inkWord" rotatedBoundingBox="16276,7396 19312,7708 19190,8894 16154,8582"/>
              </emma:interpretation>
              <emma:one-of disjunction-type="recognition" id="oneOf1">
                <emma:interpretation id="interp5" emma:lang="de-DE" emma:confidence="0">
                  <emma:literal>Hallalam</emma:literal>
                </emma:interpretation>
                <emma:interpretation id="interp6" emma:lang="de-DE" emma:confidence="0">
                  <emma:literal>Hallalam</emma:literal>
                </emma:interpretation>
                <emma:interpretation id="interp7" emma:lang="de-DE" emma:confidence="0">
                  <emma:literal>Hallalam</emma:literal>
                </emma:interpretation>
                <emma:interpretation id="interp8" emma:lang="de-DE" emma:confidence="0">
                  <emma:literal>Hallalam</emma:literal>
                </emma:interpretation>
                <emma:interpretation id="interp9" emma:lang="de-DE" emma:confidence="0">
                  <emma:literal>Hallalam</emma:literal>
                </emma:interpretation>
              </emma:one-of>
            </emma:emma>
          </inkml:annotationXML>
          <inkml:trace contextRef="#ctx0" brushRef="#br1" timeOffset="9756.5577">-106-698 8336,'0'0'1731,"0"-35"-705,0 35-641,0 0-385,0 0 0,0 0-65,0-35 65,0 35 1219,0 0 1217,0 35-1025,-36 0-577,36 36-193,-36-36-256,36 1-193,0-36-320,0 0-321,36 0-192,0-36-129,-2 1 193,2 0 513,0-1 128,-36 1 193,0 0 127,34 35 65,-34 0-320,0 0-1,-34 35 128,-2 0 450,0 36 191,2-36-384,34-35-192,-36 36-449,36-36-1,36 0 129,-2-36-128,2 1-385,34-36 193,-34 36 256,-1 0 64,-35-1 64,0 36 0,0 0 192,0 0-128,0 0-128,-35 71 129,-1-36 63,2 36 65,-2-36-129,0 1 192,36 0-384,0-36 0,0 0 0,36 0-449,34-36 192,-34-35-191,-1 36 512,36-1 64,-71 1-128,35 0 384,-35 35 642,-35 35-770,-1 0 321,1 36-320,-36-36 127,37 37-191,-2-38-194,36 2 130,0-1-194,0-35-63,36-35-65,34-1-63,0-34 256,-34 34 64,-1-34-193,1 34 386,-36 36 512,0 0-320,0 36 0,-36 34-193,-35 2 64,36-2-191,0 1-130,-1-37 65,36 3-64,0-37-256,71 0-1,-36-37-128,72-33 64,-37-1 193,0 1 320,2-1-256,-38 36 128,-34 35 898,0 0-385,-70 70-257,-36 2 129,0 33-257,0 2-192,35-37 128,37 1-64,34-37-256,0-34-129,70-34 64,0-37 321,1 1 65,-1-1-65,2 0 0,-38 1 0,2 34 0,-36 0 0,0 36-65,0 36 194,-70 0-193,-2 69 128,2-35 0,-1 1 64,1 0-192,70-71 128,0 36-385,0-36 514,70-71-321,37 35-65,-1-69 257,0 34-64,-36-35 64,0 70-128,-70 1 193,0 35-194,-106 71 258,-34-1-257,-2 37 192,1-36 64,71-1-192,-2-35 0,72-35-256,0 0 192,36 0 64,34-71 64,1 0-128,-36 1 64,36-1 128,-35 37-128,-2-38 0,-34 72 0,0-35 0,-34 35 64,-2 35-128,-35 1 128,1 34 0,0 1 129,-2-35-193,38-2-65,34-34 65,0 0-64,0 0 64,34-34-64,38-37 64,-2 35 64,0-34-64,1-1-128,-35 36 192,-2-1 64,-34 36 257,-70 36-192,-1 34-129,-35 36 192,0-35-256,36 36 0,34-73 64,36 2-192,0-36-64,72-36 384,-2 2-384,71-73 256,1 2 64,-36-2-128,0 36-192,-36 36 256,-35 0 0,-35 35 192,-71 35-63,1 36-193,-36-1 192,0 36-192,0-35 0,35-1 0,71-33-256,0-37-1,36 0 321,70-37-64,35-68 0,1-1 0,-2 35 0,-34 0-128,-35 1 256,-71 70 193,-35 0-129,-71 70 257,-36 36-64,-34-34-65,70 33-63,0-35-257,71 1-192,35-71-1,35 0 129,36 0-64,70-71 0,1-34 63,-2 35 130,-34-2-130,-35 37 65,-35 0 193,-72 35-1,-35 70-192,-35 2 64,-34-2 0,-2 35-64,36-34-64,71-35 128,-1-1-384,72-35 384,35 0-64,69-71-257,2 0 129,-1-34 128,1 35 64,-72-2-64,0 37 0,-70 35 64,-34 35 193,-38 1-193,-33 34-64,-1 1 0,0-1-128,0 1 128,70-35 64,36-36-449,72 0 449,33-36-513,36-35 1,36-34 319,-35-1 194,-37 35-65,1 36-129,-106-1 450,0 36 256,-106 71-256,-35 0 63,-1-1-320,1 37-128,35-36 128,36-37-64,70 2-320,70-36 127,36-36 129,1-35-385,69-34 578,-35-1-129,0 35 64,-70 0-192,-35 71 256,-36 0 449,-72 0-449,-33 71 129,-37 36-193,2-2 0,-2 2-192,71-37 128,36-35-193,35 1 65,71-72 192,70-35-384,1 0 320,34-34-65,1-1 65,-37 0 65,-70 35-130,-34 36 514,-72 35-192,-104 70-193,-37 36 0,1 36 193,0 0-193,34-37-64,71-35 0,71 1-321,36-71 385,69-36-64,37-69-320,34 0 320,1-2 64,-35 2-257,-2-2 386,-104 36-386,-36 36 450,-36 35-65,-104 71-256,-38 35 321,37 35-193,-35 0-128,34 0 128,72-36-64,35-68-129,70-3-319,35-68 383,72-37-191,34-34 256,1-36-192,-35 34 192,-2-34 192,-34 35-256,-70 35-64,-36 71 448,-71 0-448,-70 71 256,-35 71 193,-1 33-193,1 3-64,70-39-64,34-68-192,72-35 64,72-36 192,34-36 64,34-69-256,37 0 128,-1-36-193,-34-1 193,-1 36-64,-71 0 64,-70 70 128,-35 36-128,-71 36 257,-70 106-65,-36 33 1,35-33-129,37-1 0,68-36-64,38-34-192,34-71-1,70-35 129,36-35 64,70-37-128,1-33 128,-1-1-128,1 34-129,-71 1 257,-36 36 64,-104 34 129,-73 107-1,-69 36 129,-72 34 63,37 35-320,35-35 1,70-36-130,34-34-127,108-71 0,70-35 320,106-72-320,-1-32 384,1-2-256,0-1 64,-71 0-64,-35 36 128,-70 36-128,-36 70 256,-72 0-192,-68 106 257,-37 0-129,-35 71-128,36-36 64,70-36-128,35-34 0,71-71-257,106 0 385,107-105-64,-2-36 0,37-1-256,-2 0-65,-69 1 193,-71 35 128,-36 71 64,-70-1 513,-106 72-320,-105 70 320,-1 35-64,-35 36-449,35-1 128,106-69-384,36-38 64,104-69-129,72 0 449,36-69-256,34-38 0,1 2 64,-37-2-128,2 1-64,-71 36 320,-35-1-64,-36 71 64,-36 0-128,-70 71 0,-35 35 193,-35 35-193,-1-34 0,35-2 0,72-35 64,34 1-321,72-71 1,70-71 256,35 1-129,71-35-63,-36-37 192,1 36-64,-35 0 64,-108 70 128,-34 36 193,-106 36-1,-70 34-63,-1 72-193,1 0-64,-1-37 64,71 0-128,70-69 0,36-36-321,72 0 513,104-105-256,1-2-64,-1 2 384,1-2-320,-71 37 64,0-1 64,-106 71 449,-36 0-321,-104 71-64,-2 35 128,-35-1-127,1 2-65,35-2-129,70-34 322,36-37-578,70-34 193,71-34 256,36-37-64,34-34-193,0-2 193,1 2 64,-71 35-128,-72 70 64,-34 0 257,-140 34-129,-2 37 0,-69 36-128,35-2 129,34 0-129,71-35 0,36-33-513,70-37 705,71-71-256,35 0 0,1 1 64,34-35-64,-69 68-1,-1 3 1,-72-2 257,-68 36-129,-72 70 0,-36 1 128,1 36-128,-1-38-64,36 1 129,71-33-258,35-37-191,71 0 384,35-71-128,70 0 0,1-34 0,-35 69-1,-38-35 65,-68 71-64,-36 0 385,-106 37-257,-34 33 64,-2 35 1,35-34-129,1 0 64,72-37-193,34-34-255,70 0 448,0-71-64,72 1 0,-35 35 64,-1 1-64,-36-2-64,-70 36 128,0 0 0,0 0-64,-36 36 128,2 33-64,-38-33-64,38-2 0,34-34 65,-36 0-258,36 0 129,36 0 64,34-34-128,-34 34 0,34-36 128,-36 1-129,2 35 193,-36 0 65,0 35-1,-70 1 0,0 35-64,-2-1 65,2-35 63,-1 1-256,71-36-64,0 0 192,71-36-64,35 1-64,0-35-1,0 33 65,-36 3-192,-35-2 192,-35 36 128,0 36 1,-35-2-65,-35 37 64,34-35 0,-34-1-192,0 35 256,34-70-192,36 0-448,0 0 640,70 0-256,36-70 0,-36 35-129,1-1 257,-35 36-192,-36 0 256,0 0 129,-36 71-1,1-35-63,-35-2-1,34 37-64,0-71 1,36 0-386,0 0-192,36-35-1603,-36-1-4039,36 2-10453</inkml:trace>
        </inkml:traceGroup>
      </inkml:traceGroup>
    </inkml:traceGroup>
  </inkml:traceGroup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0:26.053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D648A1B1-775E-46EC-88C0-169C39B86C49}" emma:medium="tactile" emma:mode="ink">
          <msink:context xmlns:msink="http://schemas.microsoft.com/ink/2010/main" type="writingRegion" rotatedBoundingBox="16085,6759 15767,11363 14538,11278 14856,6674">
            <msink:destinationLink direction="with" ref="{75CBD251-2997-48F9-A4F5-1F2699B244BD}"/>
            <msink:destinationLink direction="with" ref="{4A4C529C-0233-47F1-86CE-939239525F84}"/>
          </msink:context>
        </emma:interpretation>
      </emma:emma>
    </inkml:annotationXML>
    <inkml:traceGroup>
      <inkml:annotationXML>
        <emma:emma xmlns:emma="http://www.w3.org/2003/04/emma" version="1.0">
          <emma:interpretation id="{B6B6DB3A-5AD7-4755-B7B5-2C4E23DE6FB1}" emma:medium="tactile" emma:mode="ink">
            <msink:context xmlns:msink="http://schemas.microsoft.com/ink/2010/main" type="paragraph" rotatedBoundingBox="16085,6759 15767,11363 14538,11278 14856,667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072670A-BAD2-451E-A10D-05390530FD0C}" emma:medium="tactile" emma:mode="ink">
              <msink:context xmlns:msink="http://schemas.microsoft.com/ink/2010/main" type="line" rotatedBoundingBox="16085,6759 15767,11363 14538,11278 14856,6674"/>
            </emma:interpretation>
          </emma:emma>
        </inkml:annotationXML>
        <inkml:traceGroup>
          <inkml:annotationXML>
            <emma:emma xmlns:emma="http://www.w3.org/2003/04/emma" version="1.0">
              <emma:interpretation id="{33C720E4-2FAF-4F11-A2F4-52E17B53DEBF}" emma:medium="tactile" emma:mode="ink">
                <msink:context xmlns:msink="http://schemas.microsoft.com/ink/2010/main" type="inkWord" rotatedBoundingBox="14538,11278 14856,6674 16085,6759 15767,11363"/>
              </emma:interpretation>
              <emma:one-of disjunction-type="recognition" id="oneOf0">
                <emma:interpretation id="interp0" emma:lang="de-DE" emma:confidence="0">
                  <emma:literal>y</emma:literal>
                </emma:interpretation>
                <emma:interpretation id="interp1" emma:lang="de-DE" emma:confidence="0">
                  <emma:literal>¥ :</emma:literal>
                </emma:interpretation>
                <emma:interpretation id="interp2" emma:lang="de-DE" emma:confidence="0">
                  <emma:literal>¥ :</emma:literal>
                </emma:interpretation>
                <emma:interpretation id="interp3" emma:lang="de-DE" emma:confidence="0">
                  <emma:literal>¥ :</emma:literal>
                </emma:interpretation>
                <emma:interpretation id="interp4" emma:lang="de-DE" emma:confidence="0">
                  <emma:literal>¥ :</emma:literal>
                </emma:interpretation>
              </emma:one-of>
            </emma:emma>
          </inkml:annotationXML>
          <inkml:trace contextRef="#ctx0" brushRef="#br0">-1555-1264 10003,'0'0'3078,"0"0"-1026,0 0 513,0 0-193,0 37-641,0-37-640,0 34-514,0 2-64,0-1-193,0 1 65,0-2-64,0 2 127,0-1-127,0 36 128,0-35-321,0-1-64,0 36 257,0-36-129,0 0 65,0 1 192,36-1-257,-36 0 129,0 1-65,0-36-320,0 0 256,0 0-1089,0 0-2310,0 0-5385</inkml:trace>
          <inkml:trace contextRef="#ctx0" brushRef="#br0" timeOffset="608.0348">-1555-592 8271,'0'0'8080,"0"0"-5836,0 0 65,36 0-450,0 0-769,-1 0-128,35 0-128,-34 0-129,-1 0-64,0 36 1,35-36-193,-34 36-65,0-2 1,34-34 0,-34 36 192,-2-1-321,37 1 65,-35-36 128,-1 34-385,-35 3 64,35-37 65,36 34-193,-36 2 128,35-36-192,-34 35 192,34 1-64,-34-36 0,-1 34 0,0-34-1539,-35 0-1410,0 0-4682</inkml:trace>
          <inkml:trace contextRef="#ctx0" brushRef="#br0" timeOffset="1568.0897">-1483-1122 5322,'0'0'5899,"0"0"-2116,0 0-1346,0 0-1283,0 0 0,0 0 321,35 0-320,-35 0-1,35 0-321,0 0-127,1 0-193,-1 0 0,0 0-257,1 0-192,34 0 193,-34 36-129,-2-2 0,38-34 193,-38 36-257,37-36 257,-35 0-65,-1 35-63,0-35-1,1 36-128,-1-36 64,0 0 65,1 35-129,-2-35 128,2 0-192,-36 0 64,36 0-64,-36 0 0,34 36 193,-34-36-258,36 0 65,-1 35 193,0-35-193,-35 0 128,36 35-449,-36-35-576,0 0-1283,0 36-4746</inkml:trace>
          <inkml:trace contextRef="#ctx0" brushRef="#br0" timeOffset="1881.1076">-495-804 8656,'0'0'4874,"0"36"-1604,0-1-769,0 0-257,0 36-641,0 36-705,0-2-642,0-35 129,-36 1-1090,36 0-4618</inkml:trace>
          <inkml:trace contextRef="#ctx0" brushRef="#br0" timeOffset="6624.3789">-1519-28 7374,'0'0'3719,"0"0"-1860,-36 0-1474,36 0-385,0 0-128,0 0 64,0 0-64,0 0 128,0 0 128,0 0 1154,0 0 1604,0 0 128,0 0-898,0 37-1411,0-37-641,0 0-320,0 0-2694,0-37-3975</inkml:trace>
          <inkml:trace contextRef="#ctx0" brushRef="#br1" timeOffset="20057.1472">-707-1792 705,'-70'-36'1218,"34"36"-769,1 0-192,0 0-257,-1-35 192,1 35-256,-1 0 128,36 0-128,-34 0 64,-2 0 0,36 0 0,0 0 449,0 0 0,0 0 256,0 0-64,0 0 513,0 0 962,0 0-256,-36 0-962,36 35-449,0-35 128,-34 36-385,34-36-192,0 0 128,0 0-128,0 0-192,0 0-321,0 0-898,0 0-641,0 0-833,0 0 576,0 35 514,0-35 578</inkml:trace>
          <inkml:trace contextRef="#ctx0" brushRef="#br0" timeOffset="2960.1693">-1625 1527 64,'-36'-71'4039,"2"37"-255,-2 34-386,36-36-1089,-34 36-578,34 0 385,0 0-513,0 0 64,0 0-641,0 0 385,0 0 128,34 36-449,36-2 257,2 3-450,34-3-127,-1 2-193,1 35 0,0-37-192,-36 2-257,2-1 64,-2-35-63,-70 36-642,0-36-1155,0 35-1217,0-35-4040,-36 0-11607</inkml:trace>
          <inkml:trace contextRef="#ctx0" brushRef="#br0" timeOffset="3472.1986">-1695 1704 1795,'0'-36'3976,"0"2"769,-36 34-513,36 0-834,0 0-576,0 0-1027,0 0-128,36 34 1,34 37-450,0-35-64,37 35-320,-1-36-193,0 36-256,0-36-193,-36 0 129,0-35-257,-34 36 0,-1-36-1346,-35 0-1155,36 0-2693,-36 0-3270</inkml:trace>
          <inkml:trace contextRef="#ctx0" brushRef="#br0" timeOffset="3912.2238">-1625 2022 7566,'-70'0'4040,"70"0"513,0 0-2181,0 0-384,0 0 833,34 0-769,38 0-192,-2 36-642,1-1 1,35 36-258,0-35-255,0 34-193,-36-35-193,0 35 129,1-33-320,0-3-129,0 2 0,-36-36 0,-35 0-1219,0 0-1731,0 0-2692,-35 0-5131</inkml:trace>
          <inkml:trace contextRef="#ctx0" brushRef="#br0" timeOffset="4647.2658">-1555 2375 3334,'0'0'7310,"0"0"-2757,0 0-898,0 37-1154,72-3-514,-37 2-384,35 35-641,36-37-128,0 37-321,-36-37-128,2 3-257,-2-37-64,-35 34-641,1-34-1988,-36 0-6605</inkml:trace>
        </inkml:traceGroup>
      </inkml:traceGroup>
    </inkml:traceGroup>
  </inkml:traceGroup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0:53.726"/>
    </inkml:context>
    <inkml:brush xml:id="br0">
      <inkml:brushProperty name="width" value="0.06667" units="cm"/>
      <inkml:brushProperty name="height" value="0.06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356990C4-777C-4F29-B29A-F3882B0DDFC5}" emma:medium="tactile" emma:mode="ink">
          <msink:context xmlns:msink="http://schemas.microsoft.com/ink/2010/main" type="inkDrawing" rotatedBoundingBox="15230,6640 19188,6693 19179,7396 15221,7343" shapeName="Other">
            <msink:destinationLink direction="with" ref="{62ACC0FF-4AF5-43E1-AF18-089831BAFD82}"/>
          </msink:context>
        </emma:interpretation>
      </emma:emma>
    </inkml:annotationXML>
    <inkml:trace contextRef="#ctx0" brushRef="#br0">15 200 512,'0'0'1796,"36"0"128,-36 0 128,0 0-770,0 0-384,0 0-257,0 0 0,0 0 193,0 0-129,0 36 1,-36-36 63,36 0-448,0 35-578,0-35 257,0 0 0,36 0 257,-2 0-257,2-35-64,0 35 64,-36 0 64,34 0 64,-34 0 898,0 0 641,0 0-513,-34 35-320,-2-35-385,36 36 0,0-36-513,0 0-65,0 0 322,36 0-257,34 0 128,-35 0-193,1-36 129,-1 36 0,-35 0-64,0 0 321,0 0 256,0 0 384,-35 36-255,-1-2-258,1-34-63,35 37-321,0-37-128,35 0 192,1 0 0,34-37-128,1 3-64,-36 34 64,1-36 64,-36 36 0,0 0 256,0 0 129,-36 0 0,-34 36 192,34-2 0,-34-34-321,70 37-256,0-37-320,0 0 448,70 0 0,1 0-384,0-37-257,-37 3 256,38-2 257,-72 36 0,34-35-128,-34 35 513,-34 0-129,-2 35 385,-34 1-192,34 35-64,1-37-193,0 2-192,35-36-128,35 0 128,0 0 0,35-36-449,2 2-64,-38-3 449,2 3-128,-1-2 192,-35 1 0,0 35 192,0 0 129,-35 0 63,-1 35 129,2 35-320,-2-33 127,0-3-255,36 2-194,36-36 129,34 0 64,1-36-705,0 2 0,0-3 641,-36-33 0,0 35 0,-35-1 64,0 1 385,0 35-128,-35 35 127,-36 36-127,36-1 0,-1-33-129,36-3-128,0-34-128,36 0 64,35 0-513,-1-34-321,0-3 257,-34-33 513,34 35 128,-70-1-128,36 1 64,-36 35 513,-70 35 257,-2 36-321,2-1-193,0 1 1,-1 0-257,71-1 64,0-70-64,0 0-129,35 0-319,36-34-578,34-37-257,-33 35 770,-2-35 577,-34 37-256,34-2 256,-70 1-64,0 35 1282,-70 71 1,-36 0-706,-36 34-64,36-35-64,0 1-321,71 0-128,35-71-256,35 0 256,71-37-321,0-31-448,36-3 448,-36 0 129,-1 1 192,1-1 64,-36 35-257,-34 36 450,-72 36-129,-140 35 257,35-1 192,-35 35-256,34-34 63,71 0-255,71-71-514,36 0 577,70 0-192,35-71-192,35 0-514,-34 1 450,-1-1-193,-35 37 128,-36-37 1,-34 35 256,-36 36 256,-106 70 513,-36 1 129,-69 0-321,35-1 0,70 1-192,35-37-450,106-34-127,71 0 256,106-34-513,-1-37-705,-33 1 512,-2 35 450,-70-35-1,-71 33 257,-35 37 321,-35 0 384,-107 37 1,-70 33 320,1 1-642,35 0-63,34-3-129,106-68-512,72 0 127,140-34 193,37 0-705,33-37-578,-34 0 642,-35 1 321,-71 33 320,-36-33-65,-70 70 322,-34 0 320,-144 36 385,-33 35-257,-37-1-128,1 1-512,71-37 127,70 3-192,142-37-513,104 0 513,107-37-641,36-33-706,-1-1 578,-104 0 256,-38 37 320,-69-37 129,-71 35 513,-71 36 256,-105 36-63,-71-1 255,-1 35-640,-34 1-1,105-35-192,71-1-128,106-35-256,142-35 63,105-1-448,0-35-129,1 1 514,-72-1 127,-35 1 65,-70 34 64,-71 1 384,-71 35 193,-106 0 129,-70 71-1,-35-1-128,-1 1-257,107-1-127,70-33-193,106-3-321,106-34 449,106 0-128,35-71-449,0 37 192,-35-37 1,-70 35 191,-37 1 1,-34-36 256,-71 71 193,-71 0-257,-106 0 128,-34 71 193,-71 0-128,34 0-65,107-37-64,71 3-384,104-37 192,179 0 64,33-37-129,37 3-640,-1-37 384,-70 35 0,-105 1 321,-73 0 257,-34 35 384,-141 0 64,-71 70-256,0-34-65,-35 35 1,35-37-257,72 3 0,104-37-705,142 0 833,141 0-256,35-71-577,36 35-706,-105 1 578,-37-1 256,-106 1 385,-70 35 577,-70 0 384,-106 35-63,-107 1 192,-35 35-514,35-37-191,37 37 128,139-71-257,107 36-705,177-36 769,105-36-192,71 2-962,-35-3-128,-71 3 449,-70-2 449,-106 36 256,-71 0 1218,-106 0-256,-106 36-577,-35-36 192,-71 34 65,0 3-578,107-3-192,139-34 256,72 0-769,178 0 641,104 0-256,35 0-257,2-34-321,-73 34 322,-104 0 319,-72 0 193,-70 0 706,-70 0-193,-142 0-128,0 34-257,-71-34 129,1 36-321,105-36 128,71 35-192,106-35-385,177 0 385,71 0-128,34 0-578,-35 0-128,-35 0 385,-106 0 321,-71 0 320,-35 0 706,-106 0-129,-105 36-448,-2-2 256,-33-34-385,-37 0-64,106 0 0,72 0-64,69 0-385,142 0 257,106 0 128,71 0-320,34 0-322,-71 0-191,-104 0 640,-36 0 129,-106 0 770,-35 0-65,-106 37 0,-71-37-384,-35 34 63,-71-34 1,35 34-385,107-34 256,70 0-192,106 0-513,176 0 449,107 0-193,70 0-448,-35 0-577,-71 0 63,-71 0 1219,-70-34 129,-106 34 576,-34 0 193,-108 0-385,-71 0-64,-69 0-193,-71 0-64,71 0-128,71 0 65,105 0-193,106 0-385,140 34 449,143-34-64,-1 0-642,37-34-127,-73 34 256,-69 0 384,-107-34 129,-70 34 1090,-35 0-513,-141 0 0,-36 0 0,-35 34-257,-1 0-127,1-34-65,106 0 64,106 0-641,70 0 449,177 0 64,106 0-128,-1 0-578,1-34-384,-105 34 513,-109-34 641,-32 34 193,-72 0 897,-106 0-513,-71 0-64,-71 0-384,-34 0-193,1 0 192,69 0-256,70 0 64,107 0-321,105 0 193,107 0 128,70-37-320,35 3-129,1-2 0,-71 1 192,-72-1 321,-104 2 65,-36-3 255,-106 37 129,-70-34-256,-107 34 128,1 0-321,35 0 64,71 0 0,69 0-192,107 0-449,71 0 385,35 0 0,70-36-65,1 36 129,-35-35 64,-2-1-64,-70 36 128,-34 0 0,0-35 257,-72 35-257,-34 0 0,-36 0-64,-36 0 64,-34 0-64,-1 0 64,37 0-64,69 0 0,35 0-448,72 0 512,105 0-128,35 0 64,1 0-129,-35-35 193,-36 35-128,-36 0 128,-70-36 321,-36 36-449,-104 0 128,-73 0-64,-69 0 128,35 0-64,-1 0-64,37 0 129,69 0-65,72 0-64,70 0-513,141 0 449,35 0 64,72-35 64,-1 35-128,-35-35 128,-36 35-64,-70 0 0,-71 0 192,-70 0 129,-106 0-385,-36 0 128,-105 0 128,-1 0-192,36 0 0,107 0 64,34 0-128,106 0-385,106 0 578,34 35-258,73-35 129,-2 0 0,1 0 0,-36 0-64,-34 0 0,-72 0 192,-34 0 129,-72 0-193,-104 0 0,-38 35-128,-33 1 256,-1-1-320,0 0 192,71-35-128,71 0 64,104 0-385,143 0 385,71 0 0,34 0-192,-35 0 0,-35 0-1,-71 0 129,-71 0 64,-70 0 641,-34 0-384,-108 0-129,-35 36-64,1-36 0,-36 0-128,71 35 64,71-35-128,70 0-257,140 0 321,73 0-192,33 0-321,-34-35-129,-35 35 450,-37 0 63,-104-36 322,0 36 255,-72 0 258,-34 0-450,-72 36-64,-34-36-128,-1 35 0,1 1-64,70-36 64,71 0-513,70 0 577,177 0-192,35 0-449,1 0-321,-72 0 577,-70 0 257,-36 0 449,-70 0 962,0 0-642,-106 0-256,-36 34-321,2 3-128,-37-37 64,36 34 0,70-34-256,71 0-257,106 0 385,71 36-321,35-36-192,0 0-192,-71 0 705,-1 0 320,-68 0-256,-38 0 385,-34 0 769,-106 0-897,-34 35-129,-72 1 64,-35-36-192,35 0-64,71 0 64,71 0-64,104 0-513,143 0 641,35 0-256,70 0-514,-69 0 257,-37-36 449,-70 36 64,-36 0 1,-35-35 512,-70 35 320,-35 0-640,-108 0-1,-33 35-256,-1-35 64,-34 0-64,69 36 0,71-36 65,106 0-578,141 0 513,71 0-64,35 0-385,1 0-64,-72 0 64,-35-36 385,-71 36 64,-34-35 192,-36 35 898,-71 0-705,-71 0-321,-34 0 192,0 0-256,-37 0 65,73 0-65,34-36 64,106 2-513,36 34 449,70-37-64,34 3 128,2-2-64,-37 1 0,1-1-64,-36 1 64,2 0 64,-38 35-64,-34 0 256,-34 0-192,-2 0 1,-70 35-130,0 0 258,1 1-193,34-36 128,-36 0-192,37 0 64,70-36-64,0 1-64,70 35-65,37-35 257,-1-1-64,36 36-64,-38 0-64,2-35 128,-34 35 0,-72 0 256,-36 0 1,-70 35-321,-34-35 192,-73 36-128,37-36 64,0 35-64,69-35 0,72 0-256,70 0 127,36 0 65,35 0 0,0-35 128,35-1-256,-70 36 256,-1-35-128,-35 35 128,1-35-64,-36 35-64,0 0 320,-36 0-191,-34 0-65,-71 0 128,-1 35-192,2-35 192,33 35-64,37-35-128,70 0-257,70 0 257,37 0 0,33 0-128,37-35 64,-36 35 63,0 0-63,-71 0 64,2 35 128,-72 1 193,-36-36 127,-34 35-191,-36 0-65,0 1 0,35-1-128,36-35-128,35 36-129,35-36 1,71 0-129,35 0-64,-35 34-128,-36-34 513,2 37 0,-72-37 128,35 34 0,-35-34 513,-71 0-384,1 36 127,-2-36-255,2 35-1,36-35-128,-2 0-257,72 0 193,34 0-65,36 0-320,0 0 129,-1 0 255,-69 0 129,34 0 129,-70 0 127,0 0 642,-34 0-449,-38 36-257,-33-36 64,-37 34 65,72-34-193,0 0-192,70 37-321,0-37 321,104 0-64,38 0-834,-36 0 257,1-37 577,-1 37 64,-72 0 64,2 0 320,-36 0 578,-36 0-706,-34 0 1,-36 37 63,0-37-64,-1 0-63,73 0-129,-2 0-257,72 0 193,70 0-64,-1 0-513,37 0 128,-36-37 320,0 37 257,-36 0 65,-35 0-1,-35 0 513,0 0 0,-105 0-577,-1 0 193,-70 0-1,34 37-63,1-37-257,69 0 128,38 0-449,68 0 193,72 0 256,36 0-192,-1 0-257,-35 0 257,-36 0 128,2 0 64,-72 0 320,-36 0 450,-34 0-642,-72 0 65,-34 0 256,-1 0-385,37 0-64,33-37-64,107 37-962,0-34-1987,35 34-7183,37-36-6155</inkml:trace>
  </inkml:traceGroup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1:04.238"/>
    </inkml:context>
    <inkml:brush xml:id="br0">
      <inkml:brushProperty name="width" value="0.06667" units="cm"/>
      <inkml:brushProperty name="height" value="0.06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4A4C529C-0233-47F1-86CE-939239525F84}" emma:medium="tactile" emma:mode="ink">
          <msink:context xmlns:msink="http://schemas.microsoft.com/ink/2010/main" type="inkDrawing" rotatedBoundingBox="15400,7159 16515,10773 15099,11210 13984,7596" semanticType="scratchOut" shapeName="Other">
            <msink:sourceLink direction="with" ref="{D648A1B1-775E-46EC-88C0-169C39B86C49}"/>
          </msink:context>
        </emma:interpretation>
      </emma:emma>
    </inkml:annotationXML>
    <inkml:trace contextRef="#ctx0" brushRef="#br0">154-1 577,'-36'36'3270,"36"-1"-2308,0 1-257,0-2 578,0 2 1282,0-1-193,0 1-384,-34-1-1988,34-35 2116,0 36-1988,0-36-128,0 0 193,0-36-129,0 1-128,0-36 128,0 35-128,0 2 128,0-2 64,-36 1 0,36-1 0,0 36 1,0 0 448,0 36 898,0-1-578,0 35-127,0 37-65,0-36-256,0-1-257,0-34-192,0-1 0,36-35 0,-36 0 129,0-35-129,0-36 0,0 0 64,0 0-64,0 0 0,0 1-64,0 35 64,-36-1 192,36 36 0,0 0-63,0 36 63,-34-1-64,34 35 129,0 37-129,0-36 129,0-1-386,0 1 193,34-36 1,-34-35-130,0 36 130,0-36-1,0-36 192,0 1-192,0 0 0,0-36-64,0 36-64,0-1 64,0 36 0,0 0-64,0 0 128,0 71-64,36-36 0,-36 36 64,0 0-128,0-36 192,0 0-128,0 1 65,0 0-65,0-36 64,0 0 0,0 0-64,0 0 128,0 0-128,0 0-64,0 0 64,0 0-128,0 0 64,0 34 128,0-34 0,0 71-128,34-35 256,-34-2-256,0 37 128,0-35-64,0-36-64,0 35 128,0-35-64,0 0-192,0-35 256,0-1-128,0-35 128,0 37-64,0-37-64,36 35 128,-36 36-192,0 0 63,0 0 258,0 0-65,36 71 129,-36-1 256,0 1-193,0 0-127,0-35-193,0-36 0,0 0-257,0 0 385,34-36 1,-34-35-65,36 37-128,-36-37 256,0 35-192,0 1 128,0-1-192,0 36 321,0 0-322,0 36 194,0-1-1,0 35-64,0-33 128,0-3-127,0-34-65,0 0 0,0 0-65,0 0 194,36-34-129,-36 34 128,0-37-192,0 37 128,35-34-128,-35 34 64,0 34 64,0 3-128,0-3 64,35 37 64,-35-1-128,0-35 128,35 1-64,-35-36-128,0 0 64,0 0 192,36 0-128,-36-36 0,0 1-64,0 1 128,0-2-192,0 36 192,0 0 0,0 0-64,0 36 0,0-2 64,0 37-64,0 0-64,0-37 128,0 37-64,35-71-128,-35 0-1,0 0 258,0 0-193,0-35 64,0-35 0,0-1 64,0 0 64,0 37-192,0-2-64,0 36 320,0 36-256,0 33 64,0 1 0,0 37 64,0-36-64,0-1 0,0 1 128,0-36-128,35-35-192,-35 0 192,0-71 64,0 0 0,0 1-192,0-1 256,0-34-128,-35 69 64,35 1-64,0 35 64,0 35 0,0 35 65,0 37-129,0-2 0,0 2 0,0-36-64,0-36 128,0-35-385,35 0 449,-35-35 65,36-72-386,-36 2 322,0-2-65,0 2-128,-36 0 64,36 69 256,0 36-64,0 105-256,-35 2-64,35 34 192,0 0 64,0-35-128,0-35 65,0-36 383,-35 0-448,35-35-64,0-35 193,-36-36-65,36-35-128,-35 0-65,0 36 322,0-1-193,-1 71 128,0 35-256,36 35 128,-34 37-129,34-1 129,0 0 0,0-35 65,0-36-65,-36 1 0,36-36 0,0 0 64,0-36-128,0 1 64,0-36 64,-36-35-64,36 35-64,-34 36 64,34 35 128,0 0-128,0 35-128,0 36 128,0 35 64,0-35-64,0 0-64,0 0 192,34-71-192,-34 34 0,0-34-1,0-34 130,0-37 127,0 0-128,0-35-64,0 35 64,0 0-128,0 36 64,0 35 128,0 0-128,0 106-64,0 0 0,0 0 64,0-35 192,36-1-320,0-34-128,-2-1 192,-34-35 64,36-71 320,0 1-384,-1-36 128,-35 0 0,0 35-192,0-35 128,0 70 0,0 36 0,0 107 192,0-1-256,-35 35 257,35-34-193,0-2-129,0-35 258,0-33-258,0-37 65,35-71 257,0 0-258,-35-70 65,35-1 193,-35-35-386,0 71 258,0 0-65,0 106 0,0 36-65,0 105 258,0 36-65,0 0-64,-35-1 64,0-69-128,35-1 770,0-71-1027,0-35 322,35-71-130,36-36 130,-36-34-194,0-35 65,1-1 64,-36 35 64,0 71-256,0 37 448,0 68-191,0 37-1,0 71 64,-36 35 0,36-35 0,-35-37 193,0-35-321,35-33 0,0-37-449,0-37 642,35-68-193,36-1-65,-71-36 65,34-34-64,-34 34 0,0 36 128,0 71-256,0 35 384,0 141-63,0 36-129,-34 0 128,-2-1-64,36-35 128,-35-70-384,35-35 0,35-36 127,1-107 194,34 2-65,0-36-128,-34-36 64,-36 0 64,0 36-192,0 34 63,0 107 194,0 71-65,0 70 0,0 72 0,0-36-128,0-36 320,0 1-63,0-72-129,0-70-192,36 0 128,-2-70 128,2-72-641,-36 1 449,0-36-129,0 0 193,0 36 65,0 70-258,0 35 193,0 107 321,0 70-257,0 36 192,35 0 1,-35-36 192,0-34-193,0-36-256,0-37-64,0-34-128,36-34 192,-1-73-449,-35-34 192,0-1 322,0 1-130,0-1 1,0 37 0,35 69-64,-35 72 384,0 69 65,0 108-193,0-1 65,0-1-1,-35-68-256,0-1 320,-1-72-63,36-35-514,36-35 385,-1-105 65,71-37-450,-35-35 257,-1-35 0,-34-36 0,-2 71-129,-34 71 193,0 71 128,0 70 65,0 106-129,-34 36 0,-2 71 0,0-37 129,-34 3-258,35-109 322,35 2-257,0-73-128,0-34-129,35-70 385,1-1-128,34-70-128,0 0 0,-70-37 0,36 37 128,-1 35 64,-35 71-64,0 70-64,-35 71 128,-1 35 64,-34 37-64,34 33-64,-34-69 193,35-37-258,35-35-63,0-33 64,0-37-128,35-71 192,35 0 128,-34-70-128,0 0 0,-36 0 0,34 34-64,-34 2 64,0 105 0,0 0 64,0 105 0,-34 36-192,-2 36 256,0 1 129,2-39-257,-2-32-129,36-2 65,-35-69-64,35-36 0,35-36 128,1-34 0,-2-35 0,-34-37 192,36 1-192,-36 36 0,0 34-64,0 71 64,0 0 64,0 71-128,-36 0 192,36 34-128,-34 36 64,34-36-256,-36-34 256,36-35-192,0-2 192,0-34-192,0 0 64,0 0 192,0-70-256,0-1-1,0-34 193,0 34 1,0 37-130,36-2 65,-36 36 129,0 36-258,0 33 194,-36 38-194,36-2 65,0 1 64,0 0 0,0-35 64,0-36-64,0 1-192,0-36 128,0 0 0,0-36 128,0-34-64,0 34 0,0-35 0,0 36-193,0 35 386,0 0-321,0 35 63,0 36 65,-35 35 65,0 0-130,35-35 65,0-36 0,0 1-64,0 0 64,0-36-192,0 0 192,0-36 64,0-35-128,0 36 256,35-36-320,-35 36 128,35-1 0,-35 36 128,0 0-128,0 36 129,-35 34-129,0 36-65,35 0 1,-36-35 128,1-1 1,35 1-65,0-71-129,0 36 1,0-36 192,0-36-64,35 2 64,-35-3-64,0-33-64,0-1 64,36 37 64,-36-2-64,0 36-128,0 0 192,0 0 0,0 70 0,0 1 1,-36-1-130,36-33 65,0 33 0,0-70-128,0 0 0,0 0 192,0 0 64,36-36-128,-36-35-64,35 1 128,0-1-64,-35 1-64,0 34 64,36-34 64,-36-1 65,0 0-194,0 1 65,0-1 65,0-36-130,0 37-63,0-1 192,0 37 0,0-3-64,0 3 193,0-2-257,-36 36 128,36-35-64,0 35-64,0-34-65,-35-2 322,35-35-257,0 37 64,-35-3 0,-1 3-64,36-2-1,-35 36 130,0 0-130,-1 0-63,1-35 128,-1 35 64,-34 0-192,0 0 128,34 0-64,0-36 128,36 36-256,-34 0 128,34 0-65,0 0-127,0 0 256,0 0-193,0 0 322,0 0-129,0 0 192,0 0-256,0 0 128,0 0-64,0 0 0,0 0-128,0 0 128,0 0 0,0 0 0,0 0 0,0 36 0,0-1 64,0 1 0,-36-2-64,36 3-64,0-37 128,0 0-128,0 0 64,0-37 64,0 3-64,0-2 0,0-35-64,0 71 0,0-36 0,36 36 0,-2 36 64,2 35 0,0-1 128,-2-33 128,2 33 129,-36-35-128,0 1 63,0-36-63,-36 0-65,2 0-384,-2-36 192,0-35 0,2 0 64,-2 37-64,36-37-449,0 71 385,0 0-129,36 0 193,34 71 193,-34 0-129,34 34 257,-34-35-193,-36 1-192,0-37 192,0-34-64,0 0-64,0-34 64,0-2 0,0-33 65,-36-38-65,0 36-64,2 37 0,34-2 192,-36 36-128,0 0-128,2 36 128,-2 35 0,36-37-64,0-34-192,-35 0 64,35 0 64,0 0 192,0 0-192,0 0 64,0-34 0,-35 34 64,35-37-64,0 37 64,-36-34 0,36 34-64,-35 0 0,35 0-64,-35 0 64,35 0 64,0 0-128,0 0 64,-35 0 64,35 0-64,0 0-64,0 0-64,0 0 64,0 0-193,0 0 65,0 0 192,0 0 128,0 34-128,0-34 128,0 37 65,0-37-65,-36 0-192,-34 0 128,34-37-64,-34 37-64,34-34-65,2 34 129,34-36 0,0 36-64,0 0-128,0 0 64,0 0 192,34 36-192,2-2 128,-2 3 128,38-3-192,-38 2 64,2-36 192,-36 35-64,0-35 129,0 0-193,-36 0 64,2-35-64,-2-1-128,-34 2 128,34-3-128,2 3 128,34 34-64,0 0-128,0 0 0,0 0 64,0 0 64,34 34 0,36 3 0,36-3 64,-34 2-64,33-1 0,-34-35 0,0 0 0,-71 0 128,0 0 64,-36 0-63,-34-35-1,-1-1-256,1 2 128,-2-37-129,2 35 129,34 1 65,2-1-194,34 36 193,0 0-256,0 0-64,0 0 256,70 36 0,-34-1 128,34 1-192,1-2 64,-1 3 0,-34-3 192,-1-34-256,-35 0 385,0 0-65,0 0-128,-35 0-128,-36 0-192,36-34 192,0-3-128,-1 3 64,36 34-193,0 0 129,36 0 64,34 0 128,1 34-64,-1 3 0,0-3 64,-34 2 128,-36-1 65,0-35 128,0 0-385,-36 0 0,2 0 0,-2-35 0,-34-1 0,34 2 0,1-3 0,0 3-129,35 34-191,0 0 256,35 0 64,0 34 0,36 3-65,0-3 65,-37 2 193,2-1-65,-36-35 129,0 0-257,-70 0 0,-36 0 0,0-35 0,35-1 0,1-35 0,-2 37 0,38-37-193,34 35-63,0 0 192,0 2-129,34 34 257,2 0-64,0 0 0,-2 0 0,2 0 64,-36 0-128,0 0 193,0 0-65,0 0 128,0 0-256,0 0 0,-36 0 64,36-37-193,-34 3 193,34-2-64,-36-35 128,36 37-64,-36 34-128,36-36 64,0 36-257,0 0 193,0 0 192,36 36 0,0-2 1,-36 2-65,34 35-65,38-37 1,-37-34-64,0 0 128,36-34-64,-1-2 128,-34-35 64,-2 1-128,-34-1 0,0 0-64,0 36 64,36 0-128,-36 35 0,0 35 128,0 36 64,0 35-128,36-36 256,-36 1-192,0-35 0,0-36-449,0-36 834,34-35-385,2 1 64,-36-36-64,0 0 0,0 35 0,0 0-64,-36 36 64,36 35 0,0 35-128,0 36 192,36 35-128,0 0 128,-2 1 64,-34-73-128,36 2-64,-1-36 0,-35 0 192,36-70-64,-36-1-64,0 0 0,0-35 64,0 35-128,0 0 64,0 0 0,-36 71 193,36 36-386,0 70 193,0 35 0,0-34 193,0-2-65,0-34 0,0-1-256,0-70-65,36-34 386,-36-2-129,35-69-64,-35 34 0,0-36 64,0 1-128,0 36 128,0 34-128,0 36 128,0 36-128,0 34 128,0 1-128,35 0 64,-35 0 0,0 0 0,36-71-128,-36 0 128,0 0 192,35-36-192,-35-35-64,0 0 128,0 1-128,0-1 128,0 36-64,0-1-128,0 36 64,35 0 192,-35 71-64,0 0-64,0 35 64,0-35 64,0 0-63,0-37-65,0 2-129,0-36 1,36-36 192,-36 2-64,34-37 64,-34-36-128,36 37 128,-36-1-64,0 0-64,0 36-64,0 35 320,0 35-256,0 36 128,0 35 0,0 0 65,0-35 63,0-35-256,0-2 64,0-34 0,0-34 192,36-37-192,-36 0 0,0-35 0,0 35 0,0 0 129,-36 0-129,36 71 0,-36 0 0,36 0 0,-34 36 0,34 35 0,-36-36-129,36-35-255,0 0-386,0 0-512,0 0-706,0-35-1924,0-1-8015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0:34.438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4C1D1A10-E380-40F1-9E05-AAC574784611}" emma:medium="tactile" emma:mode="ink">
          <msink:context xmlns:msink="http://schemas.microsoft.com/ink/2010/main" type="inkDrawing" rotatedBoundingBox="31,5228 2920,4173 3533,5851 644,6907" hotPoints="3434,5107 2154,6380 412,5908 1692,4636" semanticType="underline" shapeName="Ellipse">
            <msink:sourceLink direction="with" ref="{776BB687-62D0-4ACB-8751-24DADC3590B8}"/>
            <msink:destinationLink direction="with" ref="{421E17A5-AAD2-4C40-9134-C8818F1D17EA}"/>
          </msink:context>
        </emma:interpretation>
      </emma:emma>
    </inkml:annotationXML>
    <inkml:trace contextRef="#ctx0" brushRef="#br0">2268 101 8784,'-103'-52'3720,"53"52"-1284,-1 0-384,-51-51 64,1 51-962,50 0-128,-102 0-64,52 0-256,-1 51-65,-51-51-128,52 52-449,-52-2 64,52 2 193,-52-3 64,50 3-65,2-52-192,51 50 1,-53 2 127,54-2 65,-53 51-129,51-49 1,-1-2 191,3 0-255,-3 2-1,0 49-128,52-51 128,0 2-128,0-2 192,0 2-63,0-2-65,0 51 64,0-49 129,0-1-193,0 51-64,0-51 0,0 0-64,0-1 64,52 1-129,0 0 322,-3 0-386,3 1 193,49-2 193,-49 2-193,49-3-64,0-49 128,0 0 0,52 0-64,-50 0 64,48 0 0,2 0 0,-50-49 64,48-3-192,-48 2 128,48 50 0,-48-52-64,-2 1 65,52 0 63,-52 0-128,1 1 64,50-52 0,-50 0 0,1-1 0,-54 2 65,53-1-129,-51-50 0,1-1 0,-52 1-65,-52 1 130,-49-3-1,-52 53 0,-49-1-192,-54 51-1347,53 51-1539,51 0-3591</inkml:trace>
  </inkml:traceGroup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0:01.40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233F8A5-6E8E-46F4-9FD7-6C8BF926718B}" emma:medium="tactile" emma:mode="ink">
          <msink:context xmlns:msink="http://schemas.microsoft.com/ink/2010/main" type="writingRegion" rotatedBoundingBox="13436,8497 13078,9238 12366,8894 12724,8153"/>
        </emma:interpretation>
      </emma:emma>
    </inkml:annotationXML>
    <inkml:traceGroup>
      <inkml:annotationXML>
        <emma:emma xmlns:emma="http://www.w3.org/2003/04/emma" version="1.0">
          <emma:interpretation id="{A561C8BF-2270-4F31-B68F-FC50E427C408}" emma:medium="tactile" emma:mode="ink">
            <msink:context xmlns:msink="http://schemas.microsoft.com/ink/2010/main" type="paragraph" rotatedBoundingBox="13436,8497 13078,9238 12366,8894 12724,81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FCA6654-FC26-48A8-8388-3AD5C9D33705}" emma:medium="tactile" emma:mode="ink">
              <msink:context xmlns:msink="http://schemas.microsoft.com/ink/2010/main" type="line" rotatedBoundingBox="13436,8497 13078,9238 12366,8894 12724,8153"/>
            </emma:interpretation>
          </emma:emma>
        </inkml:annotationXML>
        <inkml:traceGroup>
          <inkml:annotationXML>
            <emma:emma xmlns:emma="http://www.w3.org/2003/04/emma" version="1.0">
              <emma:interpretation id="{EAF0778E-BA7E-4988-B80F-E2D935AC9381}" emma:medium="tactile" emma:mode="ink">
                <msink:context xmlns:msink="http://schemas.microsoft.com/ink/2010/main" type="inkWord" rotatedBoundingBox="13436,8497 13078,9238 12366,8894 12724,8153">
                  <msink:destinationLink direction="with" ref="{8559D392-B46E-485C-8283-13726279F13E}"/>
                  <msink:destinationLink direction="with" ref="{D5446E56-5334-4683-934F-D6BFAAD7C396}"/>
                </msink:context>
              </emma:interpretation>
              <emma:one-of disjunction-type="recognition" id="oneOf0">
                <emma:interpretation id="interp0" emma:lang="de-DE" emma:confidence="0">
                  <emma:literal>p</emma:literal>
                </emma:interpretation>
                <emma:interpretation id="interp1" emma:lang="de-DE" emma:confidence="0">
                  <emma:literal>p</emma:literal>
                </emma:interpretation>
                <emma:interpretation id="interp2" emma:lang="de-DE" emma:confidence="0">
                  <emma:literal>p</emma:literal>
                </emma:interpretation>
                <emma:interpretation id="interp3" emma:lang="de-DE" emma:confidence="0">
                  <emma:literal>p</emma:literal>
                </emma:interpretation>
                <emma:interpretation id="interp4" emma:lang="de-DE" emma:confidence="0">
                  <emma:literal>p</emma:literal>
                </emma:interpretation>
              </emma:one-of>
            </emma:emma>
          </inkml:annotationXML>
          <inkml:trace contextRef="#ctx0" brushRef="#br0">3702-177 5258,'0'-69'5771,"36"33"-1988,-36 36-1346,0 0-962,0 36 128,-36-2-513,2 1-385,-2 35-192,0-33-321,36-3-192,0-34 129,0 0 127,0 0 1,0 0-193,0-71-128,0 37 64,0-2 0,36-33 0,-36 33 0,36 36 0,-36 0 128,0 0 0,-36 0 193,0 36 63,2-2 65,34 1-128,-36 1-257,36-36 385,0 0-385,0-36-192,0 1 192,36 1-128,-2-2 128,-34 1-256,36-1 192,-36 36 0,0 0-129,36 0 450,-36 71 192,0-35-64,-36 33 0,36-33-257,0-2-64,-36 3 129,36-37 63,0 0-63,0-37-449,36 3 256,-36-2-257,36 1 65,-2 1 0,-34 34 0,0 0 192,0 0-64,0 34 0,0 1 64,-34 35 256,-2-33-191,36-3-65,-36-34 64,36 0 0,0 0-128,0 0-64,36-34 0,0-3 128,-2 3-128,2 34 0,-36 0 0,36 0-64,-36 0 320,0 71-192,-36-37 64,0 2 128,-34-1-63,34-35-65,2 0 128,34 0-128,0 0 0,0 0-256,0-35 64,34-1 128,2 36-64,0-34-1,-2 34-127,2 0 128,-36 0 0,0 0 192,0 34 64,-36 2 129,-34-36-257,34 35 64,-34-35 65,35 0-65,35 0-192,0 0 128,0 0-256,0 0 128,35 0-65,1 0 65,-2-35 64,2 35 64,0 0-128,-36 0 64,0 35 128,0 1 1,-72-36 63,38 34 193,-2-34-129,1 0-127,35 0-65,-36-34-193,36-2 1,36 1 192,-1 35-448,-35-36-707,36 2-2051,-36 34-9939</inkml:trace>
          <inkml:trace contextRef="#ctx0" brushRef="#br0" timeOffset="-1368.0782">3279-353 11670,'0'0'5066,"0"0"-2437,0 0-577,0 36 64,34-1-641,-34 35-514,0 1-255,0 34-386,0-34 65,0-1-257,0 1-192,36 0 385,-36 0-321,0-36 256,0 1 1,0-36-129,36 35 193,-36-35 128,0 0-1,0 0-127,0-35-193,0 35-128,35-36 129,-35 1-194,0 35 130,0-35 63,0-1 0,0 1-192,0-1 192,0-35-192,0 37 128,0-2-192,0-35 192,0 0-128,0 37 64,0-37 192,0 1-256,0 35-64,0-35 128,0 33 0,0 3 64,0 34-128,0 0 64,0 0-128,0 0 64,0 0 64,0 0-193,0 0 193,0 0 64,0 0-192,0 0 256,0 34-320,35-34 256,-35 0-64,0 0-64,0 37 128,36-37-128,-36 0 64,35 34 0,-35-34 64,36 36-64,-2-36-64,2 35 64,0 1 128,34-2-64,-34-34-64,34 35-64,-36 1 257,2-36-193,0 0-65,-36 34 130,35-34-130,-35 0 65,35 0 0,-35 0 193,0 0-193,0 0 128,0 0-64,0 0 129,0 0-193,0 0 128,0 0-128,0 0 64,0 0-64,0 0 64,0 37-128,-35-37 128,0 34 64,-37-34-320,38 36 192,-36 35 192,-2-37-192,2 2 0,34-1-64,-34 1 64,35-1 0,35-35 0,-36 36 64,36-36-128,0 35 64,-35-35-898,35 0-1282,0 0-1347,0 0-3526,0 0-9812</inkml:trace>
        </inkml:traceGroup>
      </inkml:traceGroup>
    </inkml:traceGroup>
  </inkml:traceGroup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0:15.52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FFD6A71-AD75-4FB6-B670-5421756D3F68}" emma:medium="tactile" emma:mode="ink">
          <msink:context xmlns:msink="http://schemas.microsoft.com/ink/2010/main" type="writingRegion" rotatedBoundingBox="14042,9758 19313,7352 20753,10504 15482,12911">
            <msink:destinationLink direction="with" ref="{B4AEEFD9-18EF-4493-A099-1EC685A9C41F}"/>
          </msink:context>
        </emma:interpretation>
      </emma:emma>
    </inkml:annotationXML>
    <inkml:traceGroup>
      <inkml:annotationXML>
        <emma:emma xmlns:emma="http://www.w3.org/2003/04/emma" version="1.0">
          <emma:interpretation id="{08728071-02CB-4A19-8FF9-E4D205AC37DA}" emma:medium="tactile" emma:mode="ink">
            <msink:context xmlns:msink="http://schemas.microsoft.com/ink/2010/main" type="paragraph" rotatedBoundingBox="14042,9758 19313,7352 20753,10504 15482,1291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A33AFAB-7CC2-4DA1-B9DC-B380ACE02521}" emma:medium="tactile" emma:mode="ink">
              <msink:context xmlns:msink="http://schemas.microsoft.com/ink/2010/main" type="line" rotatedBoundingBox="14042,9758 19313,7352 20753,10504 15482,12911"/>
            </emma:interpretation>
          </emma:emma>
        </inkml:annotationXML>
        <inkml:traceGroup>
          <inkml:annotationXML>
            <emma:emma xmlns:emma="http://www.w3.org/2003/04/emma" version="1.0">
              <emma:interpretation id="{5838DB28-8EDB-41EA-B4CE-9DF493289F7C}" emma:medium="tactile" emma:mode="ink">
                <msink:context xmlns:msink="http://schemas.microsoft.com/ink/2010/main" type="inkWord" rotatedBoundingBox="14042,9758 19313,7352 20753,10504 15482,12911"/>
              </emma:interpretation>
              <emma:one-of disjunction-type="recognition" id="oneOf0">
                <emma:interpretation id="interp0" emma:lang="de-DE" emma:confidence="0">
                  <emma:literal>„Ä.</emma:literal>
                </emma:interpretation>
                <emma:interpretation id="interp1" emma:lang="de-DE" emma:confidence="0">
                  <emma:literal>„Ä.</emma:literal>
                </emma:interpretation>
                <emma:interpretation id="interp2" emma:lang="de-DE" emma:confidence="0">
                  <emma:literal>„Ä.</emma:literal>
                </emma:interpretation>
                <emma:interpretation id="interp3" emma:lang="de-DE" emma:confidence="0">
                  <emma:literal>„Ä.</emma:literal>
                </emma:interpretation>
                <emma:interpretation id="interp4" emma:lang="de-DE" emma:confidence="0">
                  <emma:literal>„Ä.</emma:literal>
                </emma:interpretation>
              </emma:one-of>
            </emma:emma>
          </inkml:annotationXML>
          <inkml:trace contextRef="#ctx0" brushRef="#br0">0-6 9618,'0'0'4425,"0"0"-1540,0 0-1025,0 0-321,36 0 320,-36 0-320,36 36-385,-2-36-128,-34 34-192,36-34-385,-36 37-64,34-3 63,2-34-319,-36 36-65,36-1 128,-2 1 193,2-36-193,0 34 257,-1 1-128,0-35 63,-35 36-191,35-2 63,1 3-320,-1-37 128,0 34 193,1 2-321,-2-36 320,2 35-128,0-35 193,-36 36-257,34-36 64,2 34 1,0 2-1,-2-36-64,2 36 0,35-36 129,-36 35-65,36-35 64,-36 0 1,36 0-193,-37 35 0,38-35 0,-38 36 0,2-36 0,-1 35-449,-35-35-2437,0 0-5386</inkml:trace>
          <inkml:trace contextRef="#ctx0" brushRef="#br0" timeOffset="-848.0485">-70-925 3847,'0'0'2757,"0"0"449,0 36-577,0-2-769,0 3-706,0-3-64,0 37-256,0-35-321,0 34-192,0 1-65,0 0-128,0-1 1,0-34-129,0-1-1604,0 0-4872</inkml:trace>
          <inkml:trace contextRef="#ctx0" brushRef="#br0" timeOffset="1425.0815">1448 735 4681,'0'0'6284,"0"0"-2052,0 0-1218,0 0-1091,0 0-576,0 0 192,35 0-193,36 0-512,-36 0 0,71 0-257,-36 0 0,72-35-192,-36 35 63,35 0-255,1 0 256,-2 0 64,2-35-257,35 35 193,-37-36 0,2 36-193,-1-36-63,1 36 63,-38-34-63,38 34 63,-36 0-64,-35-36 1,35 36-193,-36 0 128,-34 0 0,-36 0-1538,0 0-2053,-72 0-7117</inkml:trace>
          <inkml:trace contextRef="#ctx0" brushRef="#br0" timeOffset="5841.3341">2260-2161 8528,'0'0'5643,"0"-36"-2052,0 1-770,0 35-1025,0-36-899,-36 2-191,36 34-193,-70 0-65,34 0-383,-34 0 255,35 70-192,-36-35-63,36 35 63,-1 1-128,2 0 64,34 35-64,34-70-64,72-1 64,1 0 64,-1 1 64,0-1-192,-36 1 192,-70-1 1,0 35 1730,-106-34-192,0 35-512,0-37-578,35-34-257,1 0-256,34 0-320,36-34-1668,0-2-1346,36 1-4553</inkml:trace>
          <inkml:trace contextRef="#ctx0" brushRef="#br0" timeOffset="6361.3639">2789-1525 11093,'-70'0'5194,"70"35"-2309,-36-35-1025,36 0-257,-34 0-256,-2-35-578,36 35-128,0-36 1,-35 2-258,35-2-320,0-35 65,35 0-193,-35 36 64,36 35 256,-36 0 65,-36 0-514,1 35-320,-1 1-384,1-1-1668,35-35-3014,71 0-1154</inkml:trace>
          <inkml:trace contextRef="#ctx0" brushRef="#br0" timeOffset="8833.5052">3072-643 22571,'0'0'4681,"0"0"-2373,70 0-897,2 36-962,68-36 0,-34 0-2052,-35-36-3848,-71 2-13593</inkml:trace>
          <inkml:trace contextRef="#ctx0" brushRef="#br0" timeOffset="8672.4957">2966-253 11093,'-35'35'5258,"35"0"-1475,0-35-1154,0 0-962,0 0 1,0 0-386,0-35-448,35 0-1,0-36-448,36-35-385,-1 0 128,2-35-64,-38 34 65,38 2-1,-72 34 64,34 37-128,-34 34 321,0 0 64,0 34-385,36 71-64,-36 2 64,34-2 0,2 2-64,0-36 0,-1-1 193,0-70-386,-35 36-127,0-36-2694,0-36-3911</inkml:trace>
          <inkml:trace contextRef="#ctx0" brushRef="#br0" timeOffset="3376.1931">4837-3292 2564,'0'-35'4233,"0"35"-130,0-36-1217,0 36-898,0 0-706,0 0-384,0 36-64,0-36-321,0 71 256,0-36 1,0 1-257,0 34 256,0 1-192,0-36-192,-34 36 0,-2 36-1,36-37-127,-36 1-129,36 0-192,0-1 320,0 1-63,0-2-193,0 1 256,0 1-63,0-35-65,0 35 64,0-1 1,-35-35-65,35 36-64,0 0 128,0-36 1,0 36-1,0 0 1,0 0-1,0 0 64,0-1 1,-35 1 64,35 0-65,0-37 1,0 38 63,0-37-192,0 35-64,0 1 193,0-35-129,0 35 129,0-2-1,-36 1-63,36 1-258,0-35 258,0 35-129,0-1 257,0-35-257,0 36 128,0 0-64,0-36-64,0 1 257,0 34-193,0-34-128,0 34 129,0-34-1,0 34 0,0-34-128,0 35 64,0-37 129,0 37-65,0-35-128,0-1 64,0 1-64,0-2 0,0-34 64,0 35 0,0-35-64,0 0 0,0 0 0,0 0 128,0 0 65,0 0-193,0 0 0,0 0-64,0 0 192,0 0-64,0 0-128,0 0 192,0 0-128,0 0 193,0 0-193,0 0 0,0 0 0,0 0 0,-35 0 0,35 36 0,-36-36 0,36 0 0,0 0 0,-34 0 0,34 0 0,-36 0 0,36 0 0,-36 34 0,2-34 0,-36 0 0,34 0 0,-34 37 0,-2-37 0,2 34 0,-1-34 0,1 36 0,-36-36-770,36 0-1025,-2 0-1668,72-36-8721</inkml:trace>
          <inkml:trace contextRef="#ctx0" brushRef="#br0" timeOffset="6584.3766">2895-1773 5771,'36'36'5963,"-1"-1"-3398,0 1-705,-35-1 640,0-35 514,0 36-385,0-36-384,0 0-899,0-36-641,0 1-384,0-36-193,0 0-192,36 0-577,-36 36-1732,35 0-3847,-35 35-12375</inkml:trace>
          <inkml:trace contextRef="#ctx0" brushRef="#br0" timeOffset="7001.4005">3142-1808 10644,'0'0'4553,"0"0"-449,0 35-1347,36 1-898,-36-1-320,36 1-641,-2 35-257,-34-71-128,36 34 0,0-34 0,-2 0-192,2-70-65,-2 35-63,2-36-129,-36 0 257,0 36-706,0-1-1603,0 1-3078,0 35-12632</inkml:trace>
          <inkml:trace contextRef="#ctx0" brushRef="#br0" timeOffset="7569.4329">3849-1595 5514,'0'0'7951,"0"0"-2885,0 0-1731,0 0-1348,0 0-704,-36 0-193,36-36-641,-34 36 128,34-35-385,-36-1-63,36 1-65,0 35-128,0-36-129,36 36-1218,-2 0-2051,2 0-2309,-2 0-193,-34 0 3720,36 36 2821,-36-36 4040,0 35 0,0-35-1347,0 0-1346,0 0-770,36 0-705,-2 0-321,2-35-64,0-1-1026,-1 1-1667,-35 35-2565,35 0-6797</inkml:trace>
        </inkml:traceGroup>
      </inkml:traceGroup>
    </inkml:traceGroup>
  </inkml:traceGroup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1:26.622"/>
    </inkml:context>
    <inkml:brush xml:id="br0">
      <inkml:brushProperty name="width" value="0.06667" units="cm"/>
      <inkml:brushProperty name="height" value="0.06667" units="cm"/>
      <inkml:brushProperty name="color" value="#D8D8D8"/>
      <inkml:brushProperty name="fitToCurve" value="1"/>
    </inkml:brush>
  </inkml:definitions>
  <inkml:traceGroup>
    <inkml:annotationXML>
      <emma:emma xmlns:emma="http://www.w3.org/2003/04/emma" version="1.0">
        <emma:interpretation id="{B4AEEFD9-18EF-4493-A099-1EC685A9C41F}" emma:medium="tactile" emma:mode="ink">
          <msink:context xmlns:msink="http://schemas.microsoft.com/ink/2010/main" type="inkDrawing" rotatedBoundingBox="15737,9812 18910,9141 19296,10971 16124,11641" semanticType="scratchOut" shapeName="Other">
            <msink:sourceLink direction="with" ref="{5FFD6A71-AD75-4FB6-B670-5421756D3F68}"/>
            <msink:destinationLink direction="with" ref="{62ACC0FF-4AF5-43E1-AF18-089831BAFD82}"/>
          </msink:context>
        </emma:interpretation>
      </emma:emma>
    </inkml:annotationXML>
    <inkml:trace contextRef="#ctx0" brushRef="#br0">340 355 128,'71'-70'2821,"-36"33"1411,-35 37 129,0 0-1091,0 0-2501,-35 37 1,0 33-385,-1-35-65,2 35-256,-2-35 1,36-35-130,0 36-63,36-36 321,-2-71-193,37 37 128,-36-73-128,36 73 0,-35-37 64,-2 35 770,-34 1 1217,0 35-1217,0 35-577,-34 35-1,-37 1-128,35 0 1,1-35-194,0 33 65,35-33 0,-36-36 0,36 0-128,36 0 321,-1-71-193,36 1-65,-36-1 65,35 0 0,-34 1 65,0 70-194,-36 0 899,0 0-321,-72 70 128,2 1 128,-36 36-192,35-38-449,37 1-64,-2 1-64,36-35 0,0-36-128,0-36 320,36 2-128,-2-3 0,2-33 64,-36 35 64,0 1-64,0-2-64,0 1 64,0 35-64,0 0-128,-36 0-64,2 0 64,-2 35 128,0 1 128,2-2-256,-2-34 128,0 35 0,36-35 0,0 0-193,0 0 129,0-35 0,36 1 64,0-2 64,-2 1-64,2-1-64,0 2 128,-36 34 64,0 0-64,0 34 257,-36 37-321,0-35 0,2 33 192,-2-33-192,36-2-192,0 3 192,0-37-128,0 0 0,70-37-1,36 3-63,-35-37 256,0 1-192,0 35 64,-37-1 64,-34 36 320,0 0-63,-70 71-65,-1 34-128,-35 2 129,36-2-193,0 1-64,34-35 256,36 0-384,0-71 63,36 0 1,70-71 192,-1-36-256,1 2 64,0-2 320,0 2-256,-70 35 128,-2 70 128,-68 36 1,-72 33 63,-36 72-320,-35 36 64,37-35 128,34-1-192,35-35 0,71-35 0,0-71-449,71 0 192,69-106 129,37-36 256,-1-35-128,2 36 128,-38 36 0,-34-2 321,-70 72 705,-72 35-1090,-70 71 192,-70 34-256,0 36 128,-1 1 65,35 0-322,36-36 257,72 0-320,34-106-578,34 0 385,108-71 385,-1-35 64,35-35-128,2-37 256,-73 73 1,1-2 63,-35 37-128,-71 35 1026,-36 35-1346,-70 71 256,-70 34 0,0 2-64,34 34 128,1-35-128,71-35-1,34-36-191,36-35 128,106-35 128,0-36 128,35-35-128,1-35-64,-2 0-64,-34 34 256,-35 2 64,-36 34-256,-35 37 513,-35 34-641,-71 34 384,-71 73-256,1-2 128,35 36 0,-1-36-64,108-34 128,-2 0-192,72-71-64,34-35 128,71-36 0,1-35 128,34-36-320,0 3 256,-34 32 64,-37 2-192,-69 34 256,-72 71 1,-69 35-129,-1 35-128,-70 37 192,34-2-128,36 37 0,0-37-64,71-35-128,35-34-65,35-36 449,71-36-384,36-34 64,-2-35 192,2-37-64,-1 37 128,-71 35-192,-34-1 128,-36 35 129,-36 36-129,-69 70-128,-72 72 256,0 33-256,1 3 64,-1-37 64,107 0-256,34-70 63,72-71 65,70 0 64,35-106 0,35-36-64,1-34 192,0 35-256,-36-35 256,-71 69-128,2 2-128,-72 69 513,-72 36-513,-34 107 128,-70 69 192,-1-1-128,1 37 0,70-70-64,35 0-192,71-72 128,0-70-129,107-35 322,-1-71-129,70-36 64,0-34 0,1-1-192,-1 37 256,-70-1-192,-70 70 64,-36 71 384,-106 0-576,-36 142 256,-34 33 385,-36 1-449,1 36-64,69-35 64,71-71-128,36-35-65,70-71 65,72-35 192,33-107-64,2 1-64,34-36 128,1 1-128,-71 35 128,-36 70 0,-70 37 321,-70 34-449,-72 105 192,-34 70-64,-35 37 0,33-34 1,37-2-130,71-70 1,70-34 0,0-72-256,70 0 255,37-107-63,69-34 64,0-36 64,37-35 0,-37 71 64,-70 0 0,-71 106 257,-70 35-257,-141 105 64,-37 71 65,1 36-386,-34 1 386,104-1-322,37-71 65,69-71 0,72-70-256,34 0 448,71-105-192,35-37 128,1-34-64,-36-1 0,0 36 0,-69 70 0,-72 35 385,-72 36-321,-33 107-128,-37 34 256,2 36-192,-2-36 0,36-34-128,71-2 128,-1-69-129,72-36 1,35-36 128,35-69 0,34-2-64,2-34 0,-1 35 128,-71 35 0,-34 35 64,-36 36 193,-141 107-321,-1-1 192,-34 70-127,0 1 127,69-70-256,72-37-64,35-35-193,35-35 449,72-105-192,69-2 128,0-34 0,1-1-128,-35 36 128,-72 71 0,-70 0 449,0 70-577,-106 36-64,0 35 449,0 0-385,-35 0 128,71-1-64,34-68-193,36-3-63,0-34 320,106-71-128,0 1 128,0-1-64,-1 1-128,-33-1 256,-2 36-256,-70 35 384,0 35-256,-70 0-64,-2 71 256,-33-35-192,-1 36-64,35-73 128,71 2-64,0-36-384,0 0 512,106-70-128,0-1-64,0 0 64,0 1 0,-36 34 0,-34 36-64,-1 0 384,-70 0-256,-1 70-128,-70 1 128,36 36 1,-36-37-1,71-35-64,-1 1-129,36-36-319,36-36 640,69 1-192,1-72-64,0 37 128,36-35-64,-72 69 0,-35 0 0,-35 36 192,-35 36-128,-35 70 65,-72-1-129,36 2-64,0-36 192,36-2-128,35-33-64,35-36-257,35 0 321,71-71 0,36-34 0,-2-2 64,-34 37-128,-35-1 128,-35 71-128,-2 0 321,-68 0-257,-38 71 128,2 36-128,-36-37 0,1 35 0,33-34 64,38-37-128,34-34-257,34-34 449,72-37-128,36-34-128,-1-2 64,-35 2 64,0 35-128,-72 34 128,2 36 256,-36 0-192,-70 70-64,-36 37 129,0-2-1,0 2-192,35-38 64,36 1-128,35-70-257,35-34 513,106-71-128,1-2 0,-2 2 0,2-2-128,-71 37 128,-1 34 64,-70 36 192,0 0-191,-70 72-65,-36 33 192,-1 2-256,-33-2 256,70 0-192,34-69 0,36-36-513,70-36 577,36-33 0,71-72-128,-36-1 128,0 36-64,1 0 0,-72 35-64,-34 36 128,-36 35 321,-72 70-385,-34 1 64,2 70 129,-38-34-258,71-36 258,1-1-257,70-70-577,70 0 1089,36-107-512,35 2 64,1-1 64,-1 0-64,-71 0-192,2 70 320,-72 1 129,0 35-257,-72 71 64,-33 35-64,-1 36 0,34-37 0,2-35-64,36-33 128,34-37-641,34 0 897,72-107-320,0 2-64,35-2 64,-35 1 64,-34 35-64,-38 1 0,2 70 64,-72 0 129,-34 70-193,-36 36-64,0 0 256,-1 36-256,37-71 320,34-37-384,36 3-321,36-74 706,34-33-129,37-35-256,-37 33 192,2-34 128,-38 36-63,-34-1-129,36 0 0,-36 36 0,0 35 384,-36 0-640,-34 71 256,-1-1 128,1 1-256,34 0 128,0-71-64,36 0-129,36-36 193,35-34-64,-36-36 128,36 35 0,-71 0 129,0 1-65,0 34-64,0 36-64,-36 0 0,36 0-64,-35 36 192,-35-2-192,34 37 128,36-71-128,-36 0-64,36 0 0,36-35 192,35-35 0,-36-1-192,0 1 256,-35-1 0,0 0-128,0 37 128,0 34 1,0-36 63,-35 72-384,0-2 192,0 1-64,-37 35 64,38-33 64,-2-3-193,36-34 1,0-34 64,0-3 64,36-33 64,-2 1-64,-34 33 64,36 1 0,-36-1 1,0 2-65,0 34 256,0 0-512,-36 34 320,2 2 0,-2-1-64,0 1 0,2-2-64,34-34 128,0-34-192,0-2 128,34 1-65,-34-35 65,36 33 65,-36 3-130,0-2 194,0 36-129,-36 0 64,2 0-192,-2 36 63,-34 35 258,-1-37-193,36 37-64,0-71 128,35 36-128,0-36-65,0-36 194,0 1-130,35-35 130,0 33-130,-35 3 130,0 34-1,0 0-64,-35 0 64,-36 0-128,36 0 0,-36 34 192,1 37-128,0-35 0,-2-1 64,38-35-64,-2 0 0,36 0-257,0 0 257,36-35 0,-36-1 65,34 2-65,-34 34-193,0-37 386,0 37-129,0 0-64,0 0 128,0 0-192,-34 0 0,-2 37 128,0-37-128,1 0 128,0 34 64,35-34-256,0 0 64,0 0-129,0-34 193,35-3-64,0 3-64,1-2 128,0 36 64,-36 0-128,0 0 128,0 0-128,0 0 192,0 0-128,0 0 64,0 36-64,0-36-449,0 0 514,70 0-130,36-71 130,-36 35-65,36 0 128,-35 2-128,-36 34-128,-35 0 320,0 0-192,-35 34 0,-36 2 0,36 35 64,0-35-64,-1-2 128,36 3-384,36-37 63,34-37 258,1 3-194,-1-2-63,2-35 128,-38 35 0,2 36 64,-36 0 320,0 0-384,-36 36 0,2 0 64,-2 35-192,-35-37 320,36 37-128,0-35 192,35-1-384,0-35-321,70-35 641,1-1-64,-1-35-256,0 1 64,-34 35 128,-36 35 64,0 0-64,0 0 64,0 0-192,-36 71 128,2 0 192,-2-1-128,2 1-64,-2-37 64,36 1-384,0-35 256,70-35 64,36-70-64,-36 35 64,37-37-129,-72 36 1,0 35 256,1-35 65,-36 71 127,0 0-384,-36 71 0,-34 36 192,-1 0-128,1-2 0,34 0 64,0-69-128,36-2-385,0-34 385,106-70 193,-34-35-194,-2 34 1,-35-34 64,-35 34-128,0 35 192,0 0 129,0 36-129,0 0-193,0 72 129,-35 33 0,0 2 65,-36-2 63,35-34-256,2 0 192,34-37-385,0-34 321,70-71 0,36 1 0,-35 1 0,-1-38 64,-34 36-128,-36 1 128,0 70 193,0 0-129,-36 36-320,2 69 384,-38 36-128,2 1-128,35-37 64,-1 1-64,36-71-64,0-35-65,36 0 321,34-71-320,37-34-257,-37-2 257,0 37 384,-34-35-64,-36 34-128,0 37 65,0 34 255,-36 70-384,-34 35 192,0 0-64,-2 37-192,37-36 192,0 0 0,35-70-128,0-1-128,70-35 320,2-71-64,34-35-64,-36 36-64,0-37 64,-34 36 64,-36 1 65,0 35 63,0 35-64,-36 71-320,-34 34 256,-36 36 0,36 37-64,-2-72 385,37 0-193,0-36-192,35-70-321,35-35 514,72-36-129,-37 1-256,36-72-1,-36 71 193,-34-34 64,-36 69 65,0 36 127,-36 0-577,0 106 450,-34 0-65,0 36-64,0-72 64,34 1-64,36-36-128,36-35 128,34-35 192,0-36-256,0 1 0,2-36 0,-2 70 128,-70 1-128,0-1 384,0 72-448,-36 35 64,-34-1 64,-36 36 192,36-35-128,34 0 129,2-35-65,34-2-256,0-34 192,0-70 0,34 34-256,-34 1 320,36 0-64,-36 35 0,0 0-128,-36 35 64,2 0 0,-2 1-128,0 0 64,1-2 192,35-34-128,-35 36 64,0-1-64,-1-35 128,0 0-192,36 36-64,0-36 128,-34 0 0,34 0 64,-36 34-128,36-34 128,-36 37-128,-34-3 128,36 2-128,34-1 128,-36-35-64,36 0-64,0 0 64,0 0 192,-36 36-256,1-36 128,0 0-128,-36 34 64,36-34-64,0 35 192,-1-35-192,0 36 128,-34-36-128,36 0 64,-38 34 64,38-34-64,-38 37 0,2-37 0,35 0-64,-36 0 128,36 0-128,-1 0 64,-34 0 0,34 0 0,2 0 0,-38 0 64,38 0-128,-2 34 64,1-34 64,-1 0-64,1 0 0,0 0 0,-1 0-192,1 0 320,35 0-128,-35 0 0,-1 36 64,-34-36-256,34 0 192,2 35 0,-2-35 0,0 0 128,2 0-128,34 0 64,-36 0-128,36 0 0,0 0-128,-35-35 192,35-1-193,0 2 65,0-37-128,0 35 191,0 1-63,0 1 128,0 34 0,0 34 0,-36 1 64,1 35-128,-36 1 64,37 0 64,34-71-128,-36 36 64,36-36 0,36-71-64,-36 1 64,34-37 0,2 38 0,-36-38-64,0 36 128,0 37-128,0-2 192,0 36 65,-36 36-322,2 35 65,-2-1 64,-34 35 64,34-34-128,0-37 257,2 3-129,34-37-64,0 0-129,0-71 65,34 0 0,2 1 128,0-35-128,-2 68 64,-34-33 64,36 35-128,-36 35 192,0 0-128,-36 71 0,-34 34 0,0 36 0,34-36 0,1-34 65,0 0-130,35-71-63,0 0 0,35-35 192,36-72-64,-37 2 0,38 35-64,-72-35 64,34 68 192,-34 3-128,0 34 257,-34 0-513,-2 34 128,0 37-1,2 0 130,-2-1-65,36 1 0,-35-37 0,35-34-193,0 0 1,35-34 192,1-37 0,-2 1-64,2-1-64,0 37 128,-2-3 0,-34 3 0,0 34 192,0 34-128,-34 37-64,-2 36 64,0-38-128,2 1 64,34 1-64,0-71-193,34 0 386,38-71-193,-2 1 128,0 1-128,1 33-1,-36 1 1,1 35 64,-1 0 129,-35 35 63,0 35-256,-35 1 128,35-37-64,0 3 0,0-37-385,35 0 449,1-37 65,70 3-129,-36-37-129,-34 71 193,-2 0-64,2 35 65,-36 35 127,0-33-256,35-3 64,0-34 0,1 0 64,34-34 64,-34-3-192,-1 37 128,-35-34-128,0 34 0,0 0-449,0 0-1090,36 0-834,-36-36-1923,34 1-3592</inkml:trace>
  </inkml:traceGroup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59:58.38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5446E56-5334-4683-934F-D6BFAAD7C396}" emma:medium="tactile" emma:mode="ink">
          <msink:context xmlns:msink="http://schemas.microsoft.com/ink/2010/main" type="inkDrawing" rotatedBoundingBox="9366,8719 12684,8658 12685,8704 9367,8765" semanticType="callout" shapeName="Other">
            <msink:sourceLink direction="with" ref="{EAF0778E-BA7E-4988-B80F-E2D935AC9381}"/>
          </msink:context>
        </emma:interpretation>
      </emma:emma>
    </inkml:annotationXML>
    <inkml:trace contextRef="#ctx0" brushRef="#br0">101 105 1090,'-36'-34'3783,"2"34"-833,34 0-1347,-36 0-770,36 0 514,0 0 641,0 0-1,0 0-191,0 0-1,0 0-448,0 0-129,0 0-320,0 0-385,0 0-128,36 0 128,34 0-64,0 0 192,37 0-256,35 0 448,34 0-192,35 0 257,107 0-64,0 0-129,70 0-448,0-36-1,-35 36-256,-35 0 64,-71 0 0,-105-35-833,-108 35-962,-34 0-706,0 0-4617</inkml:trace>
  </inkml:traceGroup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2:00.318"/>
    </inkml:context>
    <inkml:brush xml:id="br0">
      <inkml:brushProperty name="width" value="0.26667" units="cm"/>
      <inkml:brushProperty name="height" value="0.53333" units="cm"/>
      <inkml:brushProperty name="color" value="#DBE5F1"/>
      <inkml:brushProperty name="tip" value="rectangle"/>
      <inkml:brushProperty name="rasterOp" value="maskPen"/>
      <inkml:brushProperty name="fitToCurve" value="1"/>
    </inkml:brush>
  </inkml:definitions>
  <inkml:trace contextRef="#ctx0" brushRef="#br0">322 447 4360,'-36'0'3270,"36"0"-2372,0 0 192,0 0-513,0 0-449,36-36-128,-2 36 193,2-35 63,-1 0 514,0 35 448,1-36-513,-1 36-320,-35 0 128,0 0 192,-35 0-448,-1 36-257,-34-1 128,0 0-64,-2 1-64,2-1-64,34 1 257,2-36-322,34 0 1,0 0-257,34 0 129,2-36 63,34 1 129,2-1-128,-2 1 192,0 0 192,-34-1-192,-1 1 64,-35 0 321,-35 35-192,-36 35 63,0 0-192,-35 1 129,36 34-1,0-34-64,70-1-128,0-35-256,0 0 384,34 0-64,2-35-128,34-36 128,36 36-128,-35-1 128,-36-34 0,1 34 321,-1 1-129,1 0 193,-36 35 962,-36 0-1154,-35 35-257,1 36 320,0-1-512,34-34 384,0-1-128,36 0-320,0-35 63,36 0 258,0 0 127,34-70-384,36 34 256,-35-34-64,-36 34-64,36-34 128,-37 34-128,2 1 128,-36 35 320,-36 0 193,-34 35-192,-36 71 0,0 0-64,1-35-65,-1 35-64,70-70-127,36-2-322,36-34 257,34 0 0,0-34-321,1-2 65,35-35 128,-70 1 192,34-1-128,-34 0 0,-2 1 64,2 34 64,-36 1 0,0 35 577,-70 71-513,-1-1-64,-35 36 1,-36 0 191,72-35-320,34-35 64,36-2-64,0-34-129,72 0 65,-2-34-64,36-37 64,-35 0 128,35 0-65,-36 1-127,0-1 192,0 0 128,2 71-128,-72 0 513,-36 0-128,-34 71 0,-72 35-321,37 0 64,-37 0 129,72-36-1,34-33-384,36-3 0,36-34-1,34-34 1,37-37-385,-1 0 449,0 0-128,34 0 256,-34 1-192,1-1 192,-37 36-64,-70 35 769,-70 35-448,-72 71-257,-35 0 128,1 0-128,35-36 193,35 1-65,70 1-256,36-72-321,71 0 321,35-72-320,70 1-129,0 1 320,2-36 65,-1 0 192,-37 35-128,-70 1 256,-34 34 257,-36 36 834,-140 71-1027,-72 35 65,-71 35-193,71 0 513,71-70-448,70 1-258,71-37-63,35-35 64,72-35 64,-1-1-513,34-34 192,2-37 257,-1 36 0,-35-35 64,-36 36 64,2-1-64,-38 0 0,-68 71 385,-38 36-449,-68 34 256,-37 1-256,1 35 257,70-35-1,35-36-384,36 1-1,35-36 257,70-36-64,36-35 0,34 1-64,-33-1 64,35-35-64,-36 35 64,-36 1 64,-34 70-64,-36 0 513,-106 0-705,-36 70 320,-35 36-64,1 0-128,35-35 192,70-36-128,71 1 64,0-1-384,0-35 384,36-35-64,34-1 0,0-34-64,2 34 128,-2-34-64,36-36-192,0 35 192,-35 36 128,-37-1-321,-34 36 578,-34 36-257,-73 34 1,-35 36-193,2 0 256,-1 0-128,70-35-128,0-1 128,71-70-320,0 0 127,71 0-127,35-70-65,0-1 257,34 1-128,-33-36 256,35 35-128,-36-35 64,0 71-64,-72-1-1,-34 36 771,-106 106-450,-70 0 1,-37 36 128,37-1-193,36-34 64,69-37-320,71-70-64,0 0 64,106 0 0,-1-36-257,37-69 65,-1 34 192,1-35 128,-36 0-193,34 35 129,-34 0-128,-35 36 128,-71 35 193,-107 71 127,-69 35-192,-71 35-192,1 1 257,34-1-1,105-34-128,37-72-64,70 1-320,106-72 255,71-35-191,-1-36-193,36 2 385,-1-2-193,-35 1 257,-34 0-64,-35 36 0,-107 70 577,-36 0 128,-177 106-320,-33 35-193,-37 35 193,37-33-193,69-37 257,71 0-577,106-71 127,35-35-63,71-35-128,70-35-65,36-37 321,1 0-256,-37 2 320,0-37-64,-70 71 0,-35 1-193,-71 70 642,-106 70-256,-105 36-65,-72 35 0,1 37 64,34-37-127,107-34-65,71-2 192,70-69-641,34-36 321,108-70 0,69-37-257,1-34 321,35-1 64,-35-35-129,0 36-63,-71-1 256,-35 72-192,-70 34 384,-106 36 129,-108 142-192,-139-1 127,-1 72-256,1-1 257,69-35-385,107-36 192,71-72-128,70-33-256,70-36 63,36-36-127,71-69 255,35-36-63,34-35-64,-33-1 256,-3 35-192,-33-35 64,-35 71 128,-72 35-64,-104 71 449,-144 106-193,-103 71-128,-73 36 321,1-1-192,70-1-193,107-69 64,106-37-256,70-35-129,34-70 193,108-34-128,-1-73 192,71-32-64,0-3 0,0-35 128,-1-1-193,-35 37-63,-69 35 128,-37 36 192,-105 70 65,-141 70-129,-36 72 0,-71 34 192,1 38-127,70-39-129,71-33 192,105-72-320,36-35-129,36-35 129,105-35 64,71-106 0,0 0 64,71-35 0,-37 33 0,-34-33-129,-71 34 129,-35 72-192,-70-1 384,-36 71-127,-142 106 191,-69 35-64,-37 71 65,-34-34-129,35-1-64,106-36 129,70-72-386,71-33-191,36-36 576,104-105-64,36-2-128,37-34-128,35 0 0,-72-37 64,-35 37 64,-35 35-65,-36 36 65,-34 34 0,-36 36 193,-106 71-193,-71 35 192,-35 70 1,-34 2-65,33-37 64,73-34-256,68-36 0,72-71-128,36 0 256,104-71 0,2 0-128,-1-35 64,37-36-64,-2 35-65,1 2-63,-37-1 64,-70 70 64,-70 36 192,-34 36-64,-108 105 0,-34 0 193,-35 2-129,-1-2 64,35-36-256,35 2 64,108-72 64,34-35-449,70-35 1,106-72 191,1-34-63,69 0 320,-33 0-256,-37-37 127,1 72-63,-71 36 128,-71 34-64,-70 72 641,-106 70-320,-71 71-65,-71-36 129,37 37-257,33-73 128,107-35-128,106-33-448,36-37 448,105-71 0,35-36-128,0 2 64,37-38-129,-37 2-63,1 35 128,-36 0-128,-70 35 127,-71 71 322,-71 106-1,-105 0 1,-36 72-1,-35-37 1,71 0 63,34-34-384,106-73 0,36-34-128,72 0 320,68-70-577,37-35 321,35-2 192,0-34-320,-36-1-65,1 36 129,-71 35 63,-36 36 129,-70 35 257,-106 70 128,-70 72-65,-71 0-63,-1 35-129,1-36 64,71 1-63,70-108-194,106 2-383,106-72 512,34-35 128,73-34-512,-37-1 63,36 0 193,-71 0-64,1 35-65,-72 35 65,-70 36 320,0 0 1,-140 107 63,-2-1 129,-71 36-193,-33-1-128,69 0 129,71-72-257,72-33-321,68-36 257,108-70 0,69-35-129,1-2 65,0 2-385,-71-2 577,-35 36-65,-36 35 1,-70 2 193,0 34 191,-70 70-127,-70 1-65,-37 70 64,-1-34-256,-32 34 192,68-72-64,71 2-256,107-71-449,105-71 641,35-34-64,72-36 64,-37 36-129,-35-2 129,1 0-128,-71 36-64,-34 37 256,-72 34-128,-36 34 513,-106 73-257,-69 35 257,-37-1-128,-35 0-257,73-36 0,103 2-64,72-107-449,70 0 385,106-71 256,71-70-192,35 0-320,1 0 127,-72 35-127,-35 0 127,-69 69 193,-72 37 513,-107 37-256,-105 69 127,-34 36-191,-37 33-193,35-33 256,72-37-256,69-35-128,107-33-385,72-74 834,105-33-514,69-70 65,-34 33 0,-1-34 0,-33 36 128,-73 69 64,-69 1-257,-36-1 642,-71 72-321,-35 35-63,-106 70 191,1 1-128,-37 33 65,36-33-386,35-1 321,107-71-192,70-70-449,70 0 385,107-106 0,35 1 0,0-37-1,35 1-191,-71 36 192,-69-2-1,-72 107 322,-70 0-1,-106 71 65,-107 70 63,-35 35 65,-34 36-385,-1-35 0,107-36 64,105-35-128,106-70-321,70-72 321,107-70 192,69-35-128,3-36 0,-3 1-64,-34 35-192,-71-1 320,-35 72-128,-106 35 192,-36 35-64,-140 71 128,-35 105 65,-71-1-129,-1 3 0,1-2-256,69-34 128,107-72 0,36-34-128,106-36-193,68-71 321,74-35 129,33-35-65,72-36-128,-35 0-193,-72 1 193,-35 71 0,-106 34 128,-70 71 257,-106 71-257,-141 70 192,-37 69-192,-34 38 64,71-36 1,106-70-65,69-36-257,107-36-63,71-70 320,71-70 0,34-72-64,71 1 0,-35-36 64,-36 36-192,-35 0 64,-105 70 256,-36 35 129,-71 72-449,-105 69 192,-36 37-64,0 35 64,1 0 0,34 0-128,71-72 128,35-34-64,71-71-256,35 0 256,36-71-65,35-34 130,36-2-130,-38-34 130,38 0-65,-35-1-193,-1 0 65,-36 108 192,-70 34 0,-106 71 0,-71 104 65,-35 38-1,1-36-128,-1-1-64,70-35 64,72-70 64,34-37-257,36-34 65,106-34 128,0-107 0,71 0 0,-1-1 64,0-34-128,2-2 64,-73 73 0,-33 35-128,-72 70 384,-106 70-384,-71 71 256,-35 36 1,0 35-129,1-35 64,69-1-128,36-105 128,71-1-257,35-70-63,105-36 448,37-103-192,34-3-64,71-35 64,-71 36 64,2-1-64,-73 36 129,-69 36-129,-36 70 384,-70 34-576,-72 73 128,-69 70 192,-1 0-128,-1 35-64,73-36 64,-2-71 0,107-35-64,35-33-257,35-74 449,107-33-63,34-72-65,-35 3-65,1-38 65,-36 35 0,-2 1 0,-32 0 65,-37 69-130,-35 72 194,-71 72-193,-105 69 128,0 71 0,-37-35-128,37-1 64,70-35 0,36-70 0,70-37-321,35-34 385,70-70 64,37-72-192,-1 3 0,36-2-64,-36-1 320,-35 36-384,0 35 256,-71 36-256,-35 105 384,-107 72-256,-69 34 192,0 36-64,-1-36-64,37-35 129,34-34-194,35-72 65,71 0-256,105-70 448,37-71-320,70-71 128,-1 1-192,37-36 64,-37 36-1,-69 70 193,-72 35-256,-104 106 320,-108 107 129,-105 34-1,-35 70 65,-1-34-193,71 1-192,71-72 385,70-70-578,71-71-192,106-35 577,106-71 1,0-36-65,35-70-385,-35 36 193,-35 0 128,-37 70 64,-140 71 64,-34 35-128,-108 141 64,-71 1 129,3 68 63,-3-33-127,37 0-129,34-71 0,37 0-65,105-106-319,35 0 448,141-106-64,72-36-128,35-69 63,-1-1-255,-35 36 63,-71 35 257,-105 70 0,-71 71 65,-141 105 319,-71 36 1,-35 71-257,-1 0-128,1-35 128,107-36-63,104-70-194,36-71-127,106-36 384,71-70-128,69-35-64,-34-1-321,1-34 1,-37 69 319,-106 39 1,-70 68 257,-70 34-129,-142 107 192,-35 35 65,-1 37-193,1-37-64,107-34 0,34-71-128,106-37-192,106-68 256,34-37 192,73-71-320,33 1 0,-33 0-65,-1 0 65,-108 70 64,-32 35 0,-108 36 192,-70 107-128,-70 34 321,-71 0 63,35 36-576,0-36 384,71-34-128,105-37-256,36-70 64,142-70 128,69-72 64,1 0-192,35 1 192,1 0-321,-107 34 129,-35 36 64,-106 71 320,-71 71 1,-105 71-129,-36-1 257,-35 37-321,71-37 64,-1 0-64,106-70 1,71-37-450,71-34 513,106-105-192,34-36 256,37 0-320,-72 34-64,-35 36 256,-106 36-257,-35 35 514,-70 71-449,-36-1 192,-70 72 0,-37-37-128,37 37 256,70-72-384,36 1 192,70-71-257,106-71 257,105-34 129,37-36-1,-2-36-320,-33 71-257,-73 35 513,-70 36-192,-70 35 384,-70 70-128,-70 36 1,-37 0-65,-35 35 320,36 1-319,69-37-65,37-69 0,70-36-129,70 0 129,71-105 0,71-2 129,-35 2-322,-35 34 65,-36 35-64,-36 2 192,-70 34 0,-70 70 64,-72 35 256,-35 37-384,-35-37 128,72 2 65,33-37-1,72-35-385,70-35 321,106-71 1,37-34-130,-2 0 65,-35-2 0,1 36 0,-38 37 65,-68-2-130,-36 72 194,-70 35 63,-72-1-128,1 35-64,35-34-64,36 0 192,34-71-320,72 0 64,70-71 192,35 0-64,1-34-64,-2-2 128,-34 73-64,0-37-128,-71 71-1,-35 0 193,-35 71 129,-71 0-193,0 34 64,0-35 0,0 1-128,72-37 128,34-34-192,34-34 64,72-37 64,36 1 64,-1-1-192,-35 0-65,0 1 193,-72 70-128,-34 0 256,-34 36 65,-72 35-65,-35 34-192,-1-35 64,36 1 0,36-37 128,34 3-128,36-74-128,106 3 64,0-71 192,36 34-128,-37 1 0,1-1-64,-70 35 128,-2 1 64,-68 35 0,-2 35-192,-70 35 128,1 1-64,-1 0-64,34-35 128,38-36-256,34 0-65,70-36 386,72-69-129,-37 34 0,37-36 64,-36 1-128,-36 36 128,-34-36-128,-36 70 64,0 1 128,-72 35-128,2 71 64,-70 35-128,33-36 64,1 36 128,36-70 0,34-1-192,72-70 0,70-35 64,35-37-64,-1-34-128,-34 35 384,-34-1-192,-37 2 0,0 34-64,-35 1 128,0 33 0,-35 37-128,-36 107 64,-35-2-64,-34 2 192,33-1-64,37-35-128,34-71 64,72 0-64,34-71 64,37-35 0,33-35-192,-34 34 384,-35 2-384,-1 0 192,-70 34 64,0 35 64,0 36-128,-70 71 0,-37 36-64,-33 32 64,-37 2 64,71-34 64,0-36 1,106-71-386,0 0 193,71-71 64,70-36 0,-34-34-64,-3 36 128,-32 0-64,-38 34 64,2-35-64,-36 71-64,0-1 128,-70 72-128,-36 69 128,-36 36-128,37 1 128,-1-37-64,34 2 64,38-107-64,34 0-192,34-71 256,73 0-64,-1-70-128,0 36 320,-36-2-192,0 2-64,2-2 128,-72 37-64,34-1 128,-34 71-128,-34 0 0,-38 106-64,-32 0-64,32 1 128,37-37 0,0-35 0,35-35-128,35 0 192,36-71-64,-1 1-64,36-36 64,-36 0 0,2 0 192,-37 35-192,-35-36-64,0 37 256,0 35-256,0-1 192,-35 72-320,-1 35 256,-34 35-64,-2-36-128,38 1 128,34-36 64,0-35-256,34 0 192,2-70 0,70-1 0,-35 0 0,-36 1 192,-35-1-128,35 1-192,-35 33 128,0-33 0,0 35 0,0-1 128,0 36-256,0 0 128,0 0 0,0 36 64,-35 35-256,0 0 192,0-1 64,-1-35 0,0 1 0,2-2-64,34-34-192,34 0 320,2-34-192,35-37 192,-1 1-320,1-1 192,0 35 64,-1-35-64,-34 37 128,-2-1-320,-34 35 192,0 35 128,-70 70-192,0 2 0,-1-2 128,-35 1 64,36-35 0,34-36-128,0 1-128,36-36-64,36-36 320,35-34-64,-1-2-64,1-33 128,-36 35-256,1-1 64,-36 0 192,36 35-128,-36-33 0,0 69 0,0-36 64,0 36-128,0 0 192,0 0 1,0 0-258,0 0 129,0-34 0,0 34 65,0-37-130,0 3-63,0-37 192,34 35-128,-34 2 64,0-37 64,0 35-64,0 1-192,0-1 256,0 0-64,36 2-64,-36 34 64,0-37 0,0 37 64,0-34-192,0-2 64,34 36 64,-34-35 0,0-1 64,0 36-128,0-35 256,0 35-256,0 0 64,0 0 0,0 0 64,0-35-64,0 35 64,0 0-64,0 0 193,0 0-258,0 0 130,-34 0-65,34-36-578,-36 36-832,36 0-2053,-70-35-10131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01:34.66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44B7FE1-3DB0-42A5-A8D0-AD33379CF82A}" emma:medium="tactile" emma:mode="ink">
          <msink:context xmlns:msink="http://schemas.microsoft.com/ink/2010/main" type="writingRegion" rotatedBoundingBox="3343,4270 4981,4333 4943,5319 3306,5256">
            <msink:destinationLink direction="with" ref="{8325E141-3E15-49DF-B724-D0E41969EBE2}"/>
          </msink:context>
        </emma:interpretation>
      </emma:emma>
    </inkml:annotationXML>
    <inkml:traceGroup>
      <inkml:annotationXML>
        <emma:emma xmlns:emma="http://www.w3.org/2003/04/emma" version="1.0">
          <emma:interpretation id="{3391DBB7-7F07-4BDE-86D1-339AD79D1525}" emma:medium="tactile" emma:mode="ink">
            <msink:context xmlns:msink="http://schemas.microsoft.com/ink/2010/main" type="paragraph" rotatedBoundingBox="3343,4270 4981,4333 4943,5319 3306,525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DE6B41F-4B34-4FE3-929D-57AC7C4F3F9B}" emma:medium="tactile" emma:mode="ink">
              <msink:context xmlns:msink="http://schemas.microsoft.com/ink/2010/main" type="line" rotatedBoundingBox="3343,4270 4981,4333 4943,5319 3306,5256"/>
            </emma:interpretation>
          </emma:emma>
        </inkml:annotationXML>
        <inkml:traceGroup>
          <inkml:annotationXML>
            <emma:emma xmlns:emma="http://www.w3.org/2003/04/emma" version="1.0">
              <emma:interpretation id="{9129A8DF-6BEF-4D1B-A76E-3D854D453872}" emma:medium="tactile" emma:mode="ink">
                <msink:context xmlns:msink="http://schemas.microsoft.com/ink/2010/main" type="inkWord" rotatedBoundingBox="3343,4270 4981,4333 4943,5319 3306,5256"/>
              </emma:interpretation>
              <emma:one-of disjunction-type="recognition" id="oneOf0">
                <emma:interpretation id="interp0" emma:lang="de-DE" emma:confidence="0">
                  <emma:literal>DB</emma:literal>
                </emma:interpretation>
                <emma:interpretation id="interp1" emma:lang="de-DE" emma:confidence="0">
                  <emma:literal>DB</emma:literal>
                </emma:interpretation>
                <emma:interpretation id="interp2" emma:lang="de-DE" emma:confidence="0">
                  <emma:literal>DB</emma:literal>
                </emma:interpretation>
                <emma:interpretation id="interp3" emma:lang="de-DE" emma:confidence="0">
                  <emma:literal>DB</emma:literal>
                </emma:interpretation>
                <emma:interpretation id="interp4" emma:lang="de-DE" emma:confidence="0">
                  <emma:literal>DB</emma:literal>
                </emma:interpretation>
              </emma:one-of>
            </emma:emma>
          </inkml:annotationXML>
          <inkml:trace contextRef="#ctx0" brushRef="#br0">-2436 989 11157,'-36'-107'3206,"36"36"-1346,0 37-321,71-37 256,0 0-384,-1 37-321,36 34-128,0 0-257,0 34 0,-1 71-384,-33 2 256,-2 35-577,-70-37 257,0 1 127,-36 0 194,-34-35-65,-71-36-385,-1-35 128,36 0-640,36-35-1733,0-36-5257</inkml:trace>
          <inkml:trace contextRef="#ctx0" brushRef="#br0" timeOffset="-334.0191">-2120 777 13081,'36'0'3462,"-36"0"129,36 0-1090,-36 70-513,35 1-962,0 34-385,1 2-384,-36-1-1,0 0-64,0-71-1474,0 0-3207,0-35-9746</inkml:trace>
          <inkml:trace contextRef="#ctx0" brushRef="#br0" timeOffset="1026.0587">-1589 811 5899,'0'-105'4617,"0"71"-1603,34-37-898,2 35-321,0 1-448,-1-1 192,35 2-770,2 34-577,-38 0 257,2 70-256,0 1 256,-36 34-193,0-34-64,0-1-192,0-35 65,0 35-258,70-70 193,36 37-385,0-3 193,-36 37 128,-70 0 577,0-36 2372,-70 36-704,-36-36-771,-36 1-833,36-36-256,72 0-513,-2 0-2181,72-36-7438</inkml:trace>
          <inkml:trace contextRef="#ctx0" brushRef="#br0" timeOffset="586.0335">-1378 706 5386,'36'-34'6412,"-36"34"-3334,0 34-834,0 0 385,0 37-1218,36 36-513,-36-2-513,0 2-257,0-37 64,0 1-128,0 0-577,0-71-2372,0 0-4169</inkml:trace>
        </inkml:traceGroup>
      </inkml:traceGroup>
    </inkml:traceGroup>
  </inkml:traceGroup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19:48.78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204124D-AADD-46CD-A934-4406EE1A11D0}" emma:medium="tactile" emma:mode="ink">
          <msink:context xmlns:msink="http://schemas.microsoft.com/ink/2010/main" type="writingRegion" rotatedBoundingBox="9173,14075 2910,15048 2430,11957 8693,10984">
            <msink:destinationLink direction="with" ref="{C11CDB04-206A-4539-870D-B1BF62A89E08}"/>
          </msink:context>
        </emma:interpretation>
      </emma:emma>
    </inkml:annotationXML>
    <inkml:traceGroup>
      <inkml:annotationXML>
        <emma:emma xmlns:emma="http://www.w3.org/2003/04/emma" version="1.0">
          <emma:interpretation id="{3F2DFC16-B55D-4344-B4FB-A05B835CE416}" emma:medium="tactile" emma:mode="ink">
            <msink:context xmlns:msink="http://schemas.microsoft.com/ink/2010/main" type="paragraph" rotatedBoundingBox="9173,14075 2910,15048 2430,11957 8693,1098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6017825-BFB4-4ABF-874F-3C22F50631B0}" emma:medium="tactile" emma:mode="ink">
              <msink:context xmlns:msink="http://schemas.microsoft.com/ink/2010/main" type="line" rotatedBoundingBox="9173,14075 2910,15048 2430,11957 8693,10984"/>
            </emma:interpretation>
          </emma:emma>
        </inkml:annotationXML>
        <inkml:traceGroup>
          <inkml:annotationXML>
            <emma:emma xmlns:emma="http://www.w3.org/2003/04/emma" version="1.0">
              <emma:interpretation id="{5D6B5524-DD27-46E5-8855-4FE51F0020AC}" emma:medium="tactile" emma:mode="ink">
                <msink:context xmlns:msink="http://schemas.microsoft.com/ink/2010/main" type="inkWord" rotatedBoundingBox="3043,11472 6551,12188 6052,14638 2543,13922">
                  <msink:destinationLink direction="with" ref="{3C32E16B-21C2-470C-8FE4-7B62F2CAF61B}"/>
                  <msink:destinationLink direction="with" ref="{2F9F091A-13B7-4EC1-9248-A9AA09B0FE6B}"/>
                </msink:context>
              </emma:interpretation>
              <emma:one-of disjunction-type="recognition" id="oneOf0">
                <emma:interpretation id="interp0" emma:lang="de-DE" emma:confidence="0">
                  <emma:literal>*E.</emma:literal>
                </emma:interpretation>
                <emma:interpretation id="interp1" emma:lang="de-DE" emma:confidence="0">
                  <emma:literal>*E.</emma:literal>
                </emma:interpretation>
                <emma:interpretation id="interp2" emma:lang="de-DE" emma:confidence="0">
                  <emma:literal>*E.</emma:literal>
                </emma:interpretation>
                <emma:interpretation id="interp3" emma:lang="de-DE" emma:confidence="0">
                  <emma:literal>*E.</emma:literal>
                </emma:interpretation>
                <emma:interpretation id="interp4" emma:lang="de-DE" emma:confidence="0">
                  <emma:literal>*E.</emma:literal>
                </emma:interpretation>
              </emma:one-of>
            </emma:emma>
          </inkml:annotationXML>
          <inkml:trace contextRef="#ctx0" brushRef="#br0">-2648 1696 769,'0'0'1795,"0"0"-256,35 0 64,0 0-833,1 0-321,34 0 128,36 0 449,35 0 320,35 0 258,72 0-130,-1 0-768,35 0-514,1 0 1,-37 0-1,-69 35-705,-35-35-2693,-106 34-6733</inkml:trace>
          <inkml:trace contextRef="#ctx0" brushRef="#br0" timeOffset="-2672.1528">-460 1660 5963,'0'0'577,"72"-105"-128,68-36-385,37-72-1475</inkml:trace>
          <inkml:trace contextRef="#ctx0" brushRef="#br0" timeOffset="-2807.1605">-919 1660 2308,'70'-34'4681,"2"-73"-2373,69 2 450,35-108-2117,36 36-1090,-35-35-5835</inkml:trace>
          <inkml:trace contextRef="#ctx0" brushRef="#br0" timeOffset="953.0545">-1554 1166 705,'0'0'1924,"36"0"-193,104 0 449,2-36-384,69 36-1027,-35 0-577,2 0 65,-2 0-1027,-69 0-4616</inkml:trace>
          <inkml:trace contextRef="#ctx0" brushRef="#br0" timeOffset="-3111.178">-1201 1484 10067,'0'0'1346,"0"0"-63,106-70 192,0-72-1091,70-35 65,36-36-1282,-35 1-4489,-37 71-963</inkml:trace>
          <inkml:trace contextRef="#ctx0" brushRef="#br0" timeOffset="1201.0687">-1590 1024 256,'0'0'0,"106"0"1667,36-35 65,34 35 255,1 0-897,-1 0-897,1 0-1155,-36 0-2821</inkml:trace>
          <inkml:trace contextRef="#ctx0" brushRef="#br0" timeOffset="-3415.1953">-1625 1589 10131,'0'-34'-64,"71"-37"2180,71-70-385,34-36-1218,0-36-192,1 36-1411,-1 1-3271</inkml:trace>
          <inkml:trace contextRef="#ctx0" brushRef="#br0" timeOffset="1417.0809">-919 776 1731,'176'-35'1475,"-69"35"-1411,34 0 0,0 0-64,-35 0-128</inkml:trace>
          <inkml:trace contextRef="#ctx0" brushRef="#br0" timeOffset="1633.0931">-813 564 1603,'142'0'448,"-37"-35"-319,73 35-1,-38 0 64,37 0-128,-71 35-512</inkml:trace>
          <inkml:trace contextRef="#ctx0" brushRef="#br0" timeOffset="-3775.2159">-2260 1626 3142,'70'-107'3847,"1"36"64,71-70-2243,34 0-706,35-72-834,1 1-1282,0 0-5836</inkml:trace>
          <inkml:trace contextRef="#ctx0" brushRef="#br0" timeOffset="-4166.2382">-2861 1731 4937,'71'-71'769,"35"-34"835,0-2-707,36-34-576,34-36 0,-35 36-257,35-36-577,-70 71-1988,-36 34-2693</inkml:trace>
          <inkml:trace contextRef="#ctx0" brushRef="#br0" timeOffset="-6254.3576">-1907-354 3270,'0'0'2180,"0"0"-256,0 0-1091,0-35-576,0 35-65,0 0-64,0 0-192,36 0-256,-36 0 320,0 0-64,0 0-65,0 0-897,0 0-1474</inkml:trace>
          <inkml:trace contextRef="#ctx0" brushRef="#br0" timeOffset="-6895.3944">-3249 1236 5193,'0'0'578,"0"0"-130,0 0 1220,0 0-1348,0 0-256,0 0 321,0 0 705,0 0 129,0 0-129,0 0-64,0 0 0,0 0-321,0 0 0,0 0-512,-35 0-257,35 36 64,0-36-129,0 0 386,0 0-257,0 0 0,0 0-64,-36 35 64,36-35 0,0 0 0,0 36 0,0-36 128,-35 0-256,35 0 192,0 0 128,0 0 193,0 0 0,0 0 128,0 0-193,0 0-191,0-36-65,0 36 128,0-35-64,35 35-64,-35-36 1,36 1-65,-36 0 0,35-1 0,1 1 128,-36 0 64,35-1 129,0 1-1,1-1-191,-2 1-65,2-1-64,0 2-64,-2 34 64,-34-36 192,36 0-192,0 1 0,34 0 128,-35-1-192,0 0 128,1 2-64,-1-2 0,1 36 0,-1-35-128,0 35 192,1-36-64,-2 2 64,2-3-64,0 3-64,-2 34 128,-34-36-64,36 36 0,-2-35-64,2 35 64,0-36 192,-1 2-256,0-1 64,1 35 64,-36-36-64,35 36-64,-35 0-64,0 0 128,36 0 192,-2-34-256,2-3 128,0 3-64,-2-2-64,2 1 193,0 35-65,-36-36-64,34 36 0,-34 0 0,36 0-64,-36-34 64,34 34 0,-34 0 0,0 0 0,0 0-1347,0 0-5322</inkml:trace>
          <inkml:trace contextRef="#ctx0" brushRef="#br0" timeOffset="34489.9727">105 2225 5963,'0'0'3847,"0"0"-1923,0 0-513,-35 0-321,35 35 0,-35 1 0,-1-1 193,1 36-899,-35-36-384,34 0-384,0 1-9556</inkml:trace>
        </inkml:traceGroup>
        <inkml:traceGroup>
          <inkml:annotationXML>
            <emma:emma xmlns:emma="http://www.w3.org/2003/04/emma" version="1.0">
              <emma:interpretation id="{B6A4D8F8-4012-4CD5-B33B-F38BC4D96A87}" emma:medium="tactile" emma:mode="ink">
                <msink:context xmlns:msink="http://schemas.microsoft.com/ink/2010/main" type="inkWord" rotatedBoundingBox="7236,12105 8846,11894 8949,12687 7340,12898">
                  <msink:destinationLink direction="with" ref="{42EAAD50-259A-4853-98BF-C1DACE64FD67}"/>
                </msink:context>
              </emma:interpretation>
              <emma:one-of disjunction-type="recognition" id="oneOf1">
                <emma:interpretation id="interp5" emma:lang="de-DE" emma:confidence="0">
                  <emma:literal>*</emma:literal>
                </emma:interpretation>
                <emma:interpretation id="interp6" emma:lang="de-DE" emma:confidence="0">
                  <emma:literal>*</emma:literal>
                </emma:interpretation>
                <emma:interpretation id="interp7" emma:lang="de-DE" emma:confidence="0">
                  <emma:literal>*</emma:literal>
                </emma:interpretation>
                <emma:interpretation id="interp8" emma:lang="de-DE" emma:confidence="0">
                  <emma:literal>*</emma:literal>
                </emma:interpretation>
                <emma:interpretation id="interp9" emma:lang="de-DE" emma:confidence="0">
                  <emma:literal>*</emma:literal>
                </emma:interpretation>
              </emma:one-of>
            </emma:emma>
          </inkml:annotationXML>
          <inkml:trace contextRef="#ctx0" brushRef="#br0" timeOffset="147689.4473">1517 281 4039,'0'0'5194,"0"0"-2501,0 0-512,0 0-1,0 0-1090,36 0 321,35-34-514,-37 34 129,2 0-256,0 0-193,-2 0-192,2 0 128,0 0-321,-2 0 257,2 0 0,34 0-257,-34 0-64,-1 0-64,36 0 193,-36 0-1,1 0-191,-2 0 63,-34 0-64,36 34 0,0-34 128,-2 0-127,2 0-65,-2 0 64,2 0 64,0 0-128,-1 0 0,-35 0 128,35 0-192,1 0 256,-36 0-63,35 0-65,0 0 128,0 0 65,-35 0-129,36 0-64,0 0 64,-2 0 129,2 0-129,0 36 0,-2-36 65,-34 0-129,0 0 128,0 0-1859,0-36-6092</inkml:trace>
          <inkml:trace contextRef="#ctx0" brushRef="#br0" timeOffset="150624.6152">1941-36 4168,'0'0'6989,"0"0"-3975,-35 0-834,35 0-962,0 0-192,0 36 0,-36-36-320,2 35 320,34-35-193,-36 36 129,0-2-193,-34 3 1,34-3-129,2 2-128,-37-36-256,35 35-193,1-35 256,0 34-255,-1-34-65,36 36 192,-34-36-256,34 35 64,-36-35 64,36 0 0,-36 0 0,36 36 64,0-36 1,0 0-129,-34 0-64,34 0 256,0 0-320,0 0 64,0 0-1,0 0 1,34 0 128,-34 0-64,36 0 65,0 0-1,-2 34 64,2-34-128,-1 37-64,0-3 128,36 2-64,-35-1-64,34 1 128,-34-2 0,-2-34-64,2 36 64,0 0-64,-36-36 64,34 35 0,-34-35 65,0 0-1,0 0-192,0 0 192,0 0 64,0-35-63,0 35-1,0 0 0,0 0-192,0-36 256,0 36-192,0-36-64,0 2 64,0-2 64,0 1-128,0-35 64,0 33 0,0-33 64,0-1 0,0 2-64,0-1-64,0-1 0,0 0 64,36 35 64,-36 2 0,0 34-64,0 0 0,0 0-128,0 0 0,0 0 192,0 34-64,0-34-64,0 36 128,0-1-128,0-35 64,0 36 128,0-36-64,0 34-256,0 3 256,-36-3 0,2 2 0,-2 33 65,0-33-129,2 35-193,-2-37 193,0 3-128,36-37-128,-34 34-1,34-34 1,0 0-257,0-34 256,0-3 1,34 3 127,2-2 193,-36 36-256,0 0 449,0 0-65,-36 0-192,-34 36 0,35 35 0,-36-37 0,71 2 0,-35-36-192,35 35-65,0-35 193,0 0 0,35-35 256,0-1-192,1 2 0,-1-3-64,1 37 64,-2-34 0,-34 34 64,0 0-128,0-36 321,0 36-65,0 0-256,-34 0 128,34 36-64,-36-36 64,1 0-64,35 0-128,0 0 64,0 0 192,0 0-256,35 0 128,-35-36 0,36 1 0,-36 35-129,0-36 65,0 36 257,0 0-65,0 0-64,0 0 0,0 0-128,-36 36 64,36-36 64,0 0-192,0 0 0,0 0 128,0-36-129,0 36 129,36 0-64,-36 0 257,0 0-65,-36 0-128,36 0-64,-35 36 128,-1-1-64,36-35-128,0 0 128,0 0-321,0 0 321,36 0 64,-1 0-64,1 0-64,-2-35 64,2 35 0,-36-36-128,36 36 320,-36 0-384,0 0 384,0 0 193,0 0-577,0 0 256,-36 36-128,0-1 64,36-35 0,0 36 64,0-36-385,0 0 257,0 0 64,36-36-64,0 1 128,-36 35-64,34-36-64,-34 36 256,0 0-128,0 0-192,0 36 192,0-1 0,-34 1-64,34-2 0,0-34-64,0 37 64,0-37-128,0 0 192,34 0-64,-34-37 64,36 37 0,-36-34-64,0 34 193,0 0 63,0 0-320,0 0 0,0 34 64,-36 3 0,36-3-64,0-34 64,0 36 0,0-36 0,0 0 64,0 0-64,36 0 0,-36 0 128,0 0-128,0 0 0,0 0 64,0 0-64,0 0 0,0 0-1346,0 0-9042</inkml:trace>
        </inkml:traceGroup>
      </inkml:traceGroup>
    </inkml:traceGroup>
  </inkml:traceGroup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19:49.36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0-1 897,'283'0'2116,"-37"0"257,1 0-770,1 0-1026,-1 0-320,-35 0-65,-36 0-449,-35 0-2564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0:44.006"/>
    </inkml:context>
    <inkml:brush xml:id="br0">
      <inkml:brushProperty name="width" value="0.26667" units="cm"/>
      <inkml:brushProperty name="height" value="0.53333" units="cm"/>
      <inkml:brushProperty name="color" value="#DBE5F1"/>
      <inkml:brushProperty name="tip" value="rectangle"/>
      <inkml:brushProperty name="rasterOp" value="maskPen"/>
      <inkml:brushProperty name="fitToCurve" value="1"/>
    </inkml:brush>
  </inkml:definitions>
  <inkml:trace contextRef="#ctx0" brushRef="#br0">146 1053 128,'-35'35'3014,"-1"1"-514,36-36 642,-35 35-1474,35-35-1027,0 0-192,0 0-257,0-35-256,35-1 320,-35 36-256,0-35 129,0 35-65,0-35 321,0 35-257,0 0 192,-35 35 1,35-35 128,-35 0 128,35 35-128,0-35-449,0 0 128,0 0 64,0 0-127,35 0 191,-35-35-256,0 35 0,0 0 192,0 0 450,0-35 191,0 35-191,0 0-129,0 0-193,-35 0 65,35 35-257,0-35 0,0 0-256,0 0 128,0 0 64,0 0-128,0 0 64,35 0 192,-35-35-256,0 35 385,0 0-193,0 0 0,-35 35 1,35 0 63,0-35-128,0 0-64,0 36-64,0-36 128,0 0-128,35 0 256,-35-36-256,35 36 64,1-35 64,-36 35-64,0-35-64,0 35 577,0 0-384,0 35 191,-36-35 257,1 35-128,35 1-192,0-36-129,0 0-192,0 0 64,0 0 0,0 0 64,35-36 0,1 1-128,-1 35 192,-35-35-128,0 35 64,36-36-128,-36 36 192,0 0 129,-36 0-193,1 36 0,35-1 129,-36 0-193,36-35-65,0 0-63,0 0 192,36 0 65,35-35-194,-36 0 65,36-36 65,-37 36-130,2-1 65,0 1 0,-36 0 65,0 35-130,0-36 450,0 36-128,0 36-257,-36-1-129,-34 0 258,34 1-322,36-1 321,-35 0-63,35-35-258,0 0 1,35 0 384,35-35-128,-34-36-64,34 36 0,-34-36 64,0 35 1,-2-34-65,2 70 0,-1-35-65,-35 35 322,0 0-257,-35 0 64,-1 35-128,2 35 128,-2-34 64,0 0-320,36-36 192,0 35-64,0-35-64,0 0 63,36-35 130,0-1-1,34 0 0,-35-34-64,0 35 0,1-1-64,-36 36 128,35-34-128,-35 34 128,0 0-128,0 0 128,0 0 64,0 34-128,-35 2 128,-1-1-128,1 1 0,35-2 0,0-34-320,0 0 448,35-34-128,36-2 64,-35-35-64,34 37 0,-34-37 0,-2 35 0,-34 36 64,0-35-64,0 35 0,0 0 64,0 0-64,0 0-128,0 0 128,36 0 0,-36 0 0,0 0-64,0-34 256,36 34-192,-36-36-64,0 36 0,34-35 192,-34 35-192,0-36 128,36 36-64,-36 0 0,0-34-64,0 34 128,34 0-64,-34-37 0,0 37-64,36-34 128,-36 34-64,36-36-64,-36 36 128,35-35-64,-35 35-64,35-36 64,1 36 0,-36 0 64,0-34 65,0 34-129,0 0 0,0 0 0,0 0 0,0 0 128,35 0-321,-35-36 450,0 36-321,0 0 64,0 0 64,0 0 64,0 0-192,0 0 128,0 0-128,0 0 128,0 0-128,0 0 64,0 0 192,0 0-192,0 0 65,0 36 127,0-2-192,0 2 64,0-1-64,-35 1 128,-1 35 65,36-37-129,-35 37 128,0-35-128,-1 33 129,36-33-65,-36-2-192,2 37 256,34-35-192,-36-1 64,2 1-64,34-2 129,-36 2 63,36-36-64,-36 36-64,36-1 129,-34-35-193,34 35 64,-36 1 0,36-36-128,0 35 192,-35-35-64,35 35 0,0 1-64,-35-36 193,35 35-129,0 0 0,-36-35-128,36 36 256,-35-36-192,35 35 128,-36 1-192,36-36 257,0 35-257,-35-35 192,35 0-128,0 0 0,-35 36 0,35-36 128,0 34-64,-36-34 0,2 36 0,34-1-192,-36-35 192,36 0-192,0 36 192,-36-36-128,36 34 128,0-34-64,0 0 0,0 0 0,0 37 0,0-37-64,-34 0 256,34 34-256,0-34 64,-36 0 0,36 36 64,0-36-64,-36 0 0,36 0-64,0 35 128,0-35-64,-34 34 129,34-34-258,0 36 129,-36-36-64,36 0 128,0 0-128,0 0 64,0 35 128,0-35-192,0 0 0,-35 0 128,35 0-128,0 0 257,0 0-386,0 36 386,0-36-193,0 0 0,0 0-65,0 0 65,0 0 65,-35 34-65,35-34 0,0 0 0,0 0-129,0 37 193,0-37-64,0 0 65,0 0-65,0 0-65,0 34 65,0-34 0,0 0 0,0 0 65,-36 0-130,36 36 65,0-36 65,0 0-130,0 0 65,0 0 0,0 0 0,0 35 0,0-35 0,0 0 0,-35 0 65,35 0-65,0 36 0,-36-36 0,36 0-65,0 0 65,0 34 65,0-34-65,0 0-193,0 0 321,0 0-128,0 0 65,0 0-194,0 0 65,0 0 64,0 0 64,0 0-128,0 0 64,0 0 64,0 0-64,0 36-64,0-36 192,0 0-192,0 0 128,0 0-192,0 0 128,0 0 64,0 0-256,0 0 256,0 0-64,0 0-64,0 0 64,0-36 0,0 36 192,0-34-256,0-2 128,36 36-128,-36-35 64,0-1 0,0 2 0,35-3 0,-35 3 0,0-2 0,36 1 64,-36-1-64,0 2 0,35-1 0,-35-1 0,35 2-64,-35-3 64,36 3 64,-36 34-64,34 0-64,-34-36 64,36 36 64,-36 0-128,36 0 128,-2 0-64,2-35-64,-36 35 128,36 0-128,-2 0 128,2 0-64,-36-36 0,35 36 0,-35 0-64,0 0 192,0 0-63,0 0-65,-35 36-65,35-1 130,-36 1-65,2-2 0,34-34-65,-36 37-63,36-37 192,0 0-128,0 0 0,0 0 64,36 0 0,34-37 0,-35 3 0,36-2 0,-36 1 0,36-1-64,-36 2 256,-35 34-192,36-36-192,-2 36 192,-34 0 128,36-35-128,-36 35-64,36-36 64,-36 36 0,34-35-192,2-1 256,-36 36-64,34-35-64,-34 35 64,36 0 64,0-35-128,-36 35-64,35 0 256,-35-36-128,35 36 64,-35 0-64,0-35 0,36 35-64,-36-35 0,0 35 128,35-36 0,-35 36-128,0 0 128,0 0-64,0-35-64,36 35 64,-36 0 0,0 0 0,34-35 64,-34 35-64,0 0 0,0-36-64,0 36 64,0 0 64,36 0-64,-36 0-64,0 0 64,0 0 0,0 0 64,0-36-128,0 36 192,0 0-128,0 0 0,0 0 0,0 0 0,0 0 128,0 0-256,0 0 192,0 0-256,0 0 256,0 0-128,0 0 128,0 0-128,0 0 128,0 0-64,0 0 64,0 0-64,0 0 64,0 0 0,0 0 0,0 0-192,0 0 64,0 36 64,0 0 64,0-1-64,0 0-64,0 1 64,0-1-64,0-35 192,0 35-256,0-35 64,0 0 64,0 0 192,0 0-384,0 0 384,0 0-64,0 0-128,0 0-64,0 0 64,0 0 0,0 36 64,0-36-64,-36 0 0,36 0-64,0 0 64,0 35 128,0-35-63,0 0-65,0 0 128,0 0 0,-34 0-192,34 0 192,-36 35-128,1 1 0,-36-36-641,36 35-3399,35-35-16928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02.878"/>
    </inkml:context>
    <inkml:brush xml:id="br0">
      <inkml:brushProperty name="width" value="0.26667" units="cm"/>
      <inkml:brushProperty name="height" value="0.53333" units="cm"/>
      <inkml:brushProperty name="color" value="#7F7F7F"/>
      <inkml:brushProperty name="tip" value="rectangle"/>
      <inkml:brushProperty name="rasterOp" value="maskPen"/>
      <inkml:brushProperty name="fitToCurve" value="1"/>
    </inkml:brush>
  </inkml:definitions>
  <inkml:trace contextRef="#ctx0" brushRef="#br0">0 1487 4039,'0'0'3784,"0"0"-2181,0 0 897,36 0-832,-36 0 63,34-36-705,-34 36-321,36-34-63,0-1-322,-2 35 1,2-36 256,-1 36-257,-35-34-191,35 34-193,1-37 192,-36 37-64,35-34-64,1 34 64,-1-36-64,0 1 0,1-1 0,-2 36 0,2-34 0,0-2 192,-2 36-256,2-35 128,-36-1-64,34 36 65,2-35-1,0-1-64,-1 36-64,0-35 128,1 0 0,-1 35 0,1-36-128,-2 1 64,-34 35 64,36-35-128,0-1 128,-36 36-128,34-35 192,-34-1-64,36 36-128,-36-35 64,36 35 64,-2-36 0,-34 2-64,36 34 64,-2-36-128,-34 36 64,36-36 0,-36 36 64,0 0-64,36-35 0,-36 35 129,35-35-322,0 35 386,-35-36-193,35 36-64,-35-36 64,36 36 64,-36-34-64,36 34-64,-36-36 128,34 36-128,-34-35 64,36 35 0,-36 0 64,0-36-128,0 36 128,0 0-128,36-34 128,-36 34 64,34-37-128,-34 37-64,0 0 128,36-34-64,-36 34-64,0 0 128,0-36-64,34 36-64,-34 0 128,0-35-128,36 35 128,-36 0-64,0-36-64,0 36 128,0 0 192,0 0-448,0 0 449,0 0-257,0 0 128,0 0-64,0 0 64,0 0-64,0 0 65,0 0-194,0 0 194,0 36 255,-36-1-448,2 1 128,-2 35 129,2-37-193,-2 37 64,0-1-64,2-34 128,-2 35 65,36-36-258,-36 1 258,1 0-65,35 34-128,-35-35 0,0 1 64,-1 35-64,0-36 0,2 0 0,34 1 0,-36-1 128,36 0-63,-34 1 63,34-36-128,-36 35 64,0 1-64,2-1 0,-2 1 192,0-2-256,36 2 64,-34-36 64,34 35-128,0-35 192,0 0 65,0 0-129,-36 0-64,36 0 256,0 0-256,0 0 64,0 0 1,0 0 63,0 0-192,36 0 256,-36 0-128,34 0-64,38-35 193,-38-1-193,38 2 128,-2-37-128,0 0 0,1-35 128,35 35-128,-36 0 64,2 0-128,-2 0 256,-36 1-256,38-1 128,-37 36-128,36-1 128,-36-34 1,0 34-65,0 1 0,1-1 64,0 2-128,-36 34 192,34-37-64,-34 37-128,0-34 128,0 34-64,0 0-64,0 0 64,0 0 128,0 0 0,0 0-64,-34 34-128,34 37 128,-72-35-128,37 69 128,-35 2-64,-36 0 0,34-2-64,2 37 128,36-71-128,-2-1 64,0 1 0,36-35 0,-34-1 0,34 1 0,0-36 0,-36 34 0,36-34 64,0 0-256,0 0 256,36-34-64,-2-2-64,38-35 64,-2-35 0,0 35 0,1-35 0,0 0 64,-1 0-64,1 35 0,-1 0 0,-34 35-64,-36 36 64,34 0 0,-34 0 0,0 0 64,0 0 64,-34 72-128,-36 34-64,-2 35 128,-33 1-64,34-1 0,-36-70 65,73 0-194,34-1 193,0-70-256,0 0 256,70-70-128,1-1 128,0 0-64,34-70-192,-33 35 256,32-1-128,-32 1 128,-2 0 0,-34 70 0,-36 36 0,0 0-64,-72 72 193,2 34-65,-36 35 128,36-34-127,-1-1-193,36 0 64,0-71 64,35-35-257,35 0 193,0-35 64,0-1-256,37-34-193,-2-36 385,0 35-128,0 0 128,-34 35 0,0 36 0,-36 0 385,-36 71 0,0 0-129,-34 0 1,34 35-65,-34-71-192,70 1 64,0-36-320,0 0 191,36-36-127,34-34 0,-34-36-65,34 35 193,-34-36 128,-1 37-64,-35-1-64,0 36 256,0 35-256,0-36 193,0 36-129,0 0 0,-35 0 0,35 0 64,0 0-128,-36 0 64,0-36 0,36 36-129,-34 0 193,-2 0-64,0-34 0,36 34 0,-34 0 0,34-36-192,-36 36 192,36 0 0,0-35-128,0 35 192,0-36-64,0 36 0,0 0-192,-34 0 384,34 0-384,0 0 127,0-34-127,0 34 256,0 0-128,34 0 128,-34 0-64,0 0-128,0 0-64,36 0 384,-2 0-192,2 0-64,0 0 128,-2 0-128,38 0 64,-37 0 64,0 0-128,-35 0 256,35 0-64,-35 0-192,0 0 64,36 0 64,-1 0-128,-35 0 257,35 0-193,1 0 0,-36 0 0,0 0 128,36 0-192,-36 0 64,0 0 64,34 0 64,-34 0-128,36 0-64,-36 0 128,0 0 64,34 0-128,-34 0 0,0 0-64,36 0 257,-36 0-257,36 0 256,-36 0-256,34 0 192,-34 0-128,36 0 0,0 0 0,-36 0 192,0 0-192,35 0 0,-35 0 0,0 0-64,35 0 64,-35-37 0,35 37 0,-35 0 193,0 0-322,36 0 258,-36 0-129,0 0 0,35 0 0,-35 0 128,0 0-192,35 0 128,-35 0-128,0 0 192,0 0-128,36 0 128,-36 0-64,0 0 65,0 0-193,34 0 128,-34 0-128,0 0 64,0 0 64,0 0 0,0 0-64,0 0 0,0 0 64,36 0-64,-36 0-64,0 0 64,0 0 192,0 0-256,0 0 64,0 0 64,0 0-64,0 0-64,0 0 128,0 0 0,0 0 129,0 0-65,0 0-64,0 0-64,0 0 64,-36 0-64,2 0-64,34 37 128,-36-3-128,1 2 128,0-1-128,-1 1 64,36-2 0,-35 2-128,0 0 192,35-1-64,-35 0 128,35 1-128,-36 0 0,36-2-64,-36 2 64,2-1 64,-2 1-128,0-1 64,2 1 0,-2-1 64,2 0-64,-2 1-64,36-1 128,-36 0-64,36-35 0,0 0-192,0 0 128,0 0 64,36-35-64,0 0 128,-2-36-128,36 0 64,-34 36-129,0-36 129,-2 35 64,-34-34-128,36-1-64,0 36 64,-1-37 64,-35 38-192,35-2 192,-35 36 0,0-35 64,35-1-64,-35 36-64,0 0 64,0 0 0,0 0 64,0 0-64,-35 71-64,0-35 64,0 34 0,-1 36 0,-34 0-65,-2 1 194,2-36-322,36-1 193,-38 1 64,72-36-64,-35 1 0,35-1 0,0-35 0,0 36-64,0-36 128,0 35-64,-35-35 0,35 0-64,0 0 64,0 36-128,0-36 192,0 0-256,0 0 192,0 0 0,35 34 192,-35-34-256,0 36 192,0-36-128,0 35 0,0-35 64,0 0-192,0 0 64,0 0 0,0 0 64,0 0 64,35-35 0,1-1-64,0 2-64,-36-2 64,34 1 0,2-1 64,-2 1-192,2-1 128,0 1 128,-36 0-192,34-1 128,2 1-64,-36 35 0,0-35-64,0 35 128,0 0 64,0 0-128,0 0-128,0 35 64,0 0 128,-36 36-128,2 0 64,-2 0 64,-34-36-128,34 35 128,36-34-64,0-36 0,-34 0 0,34 0-64,0 0 128,0 0-128,0 0 64,0 0-128,0-36 192,34 36-64,-34-34 0,36-2 0,-2 1-128,-34-1 192,0 36 0,0 0-128,0 36 128,0-1 0,-34 1 0,-2 34-64,36-35 0,-34 1-64,34-36 128,0 0-64,0 0-192,0 0 256,0 0-64,0 0 0,0 0 0,0 0-64,0 0 128,0 34-128,0-34 128,0 0 0,0 0 0,0 37-64,0-37 128,-36 0-192,36 34 64,0-34 193,0 0-386,-36 0 386,36 0-193,-35 36-193,0-36 386,35 0-257,-36 35 64,1-35 64,0 0-257,35 34 257,0-34-128,0 0 128,0 0 1,-35 0-1,35 0-64,0 0 0,0 0 0,-36 0 0,36 0 0,-36 0 0,36 0 0,0 0 0,-34 0-64,34 0 128,-36 0-128,36 0 128,-36 0 0,36 0-64,-34 0 64,34 0-128,-36 0 64,36 0 0,0 0 0,-34-34 0,34 34 192,-36 0-64,36 0-192,-36 0 0,36 0 64,-35 0 193,35 0-258,-35 0 194,35 0-129,-35 0 0,35 0 128,0 0 0,-36 0-64,36 0-192,-35 0 128,35 0 192,-35-35-127,35 35-65,-36 0 320,36 0-448,0 0 192,-36 0-64,36 0 64,-34 0 0,34 0 0,-36 0-128,36 0 192,-34 0-63,34 0 63,-36 0-321,0 0 450,36 0-257,0 0 64,-34 0-128,34-36 128,-36 36 64,0 0-192,36 0 128,-35 0-128,0 0 64,0 0-64,-1 0 128,36 0 0,-36 0-128,36 0 192,-34 0-128,34 0 65,-36 0-130,36 0 65,-34 0 65,34 0-65,-36 0 0,36 0 64,-36 0-64,36 0 64,-34 0-128,34 0-65,-36 0 258,36 0-129,0 0 0,-36 0 0,36 0 0,0 0 64,-34 0-64,34 0-64,-36 0 64,36 0 0,0 0 0,-35 0 0,35 0 0,-36 0 0,36 0 0,0 0 0,-35 0 128,35 0-128,-35 0-64,35 0 0,-36 0 64,36 0 64,-36 0 64,36 0-128,0 0 0,-34 0 0,34 36-64,0-36 128,0 0-64,-36 0 0,36 0 0,0 0-128,-34 0 64,34 0 128,0 0-64,-36 0-64,36 0 64,0 0 64,0 0 64,0 0-128,-36 0-64,36 0 64,0 0 64,0 0-128,0 0 64,0 0-64,0 0 192,0 0-192,-34 0 128,34 0-128,0 0 64,0 0 64,0 0-128,0 0 128,0 0-64,0 0 0,0 0 0,0 0-64,-36 0-64,36 0 256,0 0-64,0 0-192,0 0 64,0 0 192,0 0-64,0 0-64,-35 0-128,35 0 256,0 0-128,0 0-128,0 0 192,0 0 0,-35 0-64,35 0-128,0 0 256,0 0-192,0 0 128,-36 0-256,36 0 320,0 0-64,0 0-64,0 0-64,0 0 128,0 0-256,0 0 320,0 0-192,0 0 128,-35 0-128,35 0 128,0 0-321,0 0-897,0 0-641,0 0-1283,0 0-3463,35 0-8848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30:36.454"/>
    </inkml:context>
    <inkml:brush xml:id="br0">
      <inkml:brushProperty name="width" value="0.04667" units="cm"/>
      <inkml:brushProperty name="height" value="0.04667" units="cm"/>
      <inkml:brushProperty name="fitToCurve" value="1"/>
    </inkml:brush>
  </inkml:definitions>
  <inkml:traceGroup>
    <inkml:annotationXML>
      <emma:emma xmlns:emma="http://www.w3.org/2003/04/emma" version="1.0">
        <emma:interpretation id="{D60CADE6-5359-4045-982D-EC53CF4CE295}" emma:medium="tactile" emma:mode="ink">
          <msink:context xmlns:msink="http://schemas.microsoft.com/ink/2010/main" type="inkDrawing" rotatedBoundingBox="1199,1074 4451,-97 5141,1815 1888,2987" hotPoints="1704,955 3616,316 4769,605 4562,1843 2804,2722 1389,2061" semanticType="underline" shapeName="Hexagon">
            <msink:sourceLink direction="with" ref="{A3E43BBA-330B-477A-81CB-5174C4904ABF}"/>
            <msink:destinationLink direction="with" ref="{D267E0D9-4533-4712-BB85-0EB0072BBD80}"/>
          </msink:context>
        </emma:interpretation>
      </emma:emma>
    </inkml:annotationXML>
    <inkml:trace contextRef="#ctx0" brushRef="#br0">1741 203 7951,'0'-51'3719,"-51"51"-834,1 0-1089,-2 0-514,-49 0-704,0 0 447,0 51-255,-2 0 256,1-1-257,-50 1-127,50 0-129,-50 51 128,50-50-321,-50 50-63,50-1 64,51 1-129,-51 0-128,51-53 64,1 53 129,-1 0-257,51-1 128,0-51-64,0 52-128,0-1 256,51 2-384,-1-1 320,53 0-64,-2-51 1,1 50 127,-1-50-192,52 0 64,-1 0 64,-50 1 65,50-2-129,1-50 64,0 0 0,0-50 1,49-2-65,-49-50-128,49 0 256,54 1-320,-53-1 64,1-50 64,-1-2 64,-51 2 64,-50-51-128,-1 52 128,-101-53-64,0 1 129,-50 49-193,-53 2-257,-99-1-512,-1 102-1412,-102 0-1153,-1 51-2694,-49 102-4808</inkml:trace>
  </inkml:traceGroup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09.870"/>
    </inkml:context>
    <inkml:brush xml:id="br0">
      <inkml:brushProperty name="width" value="0.26667" units="cm"/>
      <inkml:brushProperty name="height" value="0.53333" units="cm"/>
      <inkml:brushProperty name="color" value="#7F7F7F"/>
      <inkml:brushProperty name="tip" value="rectangle"/>
      <inkml:brushProperty name="rasterOp" value="maskPen"/>
      <inkml:brushProperty name="fitToCurve" value="1"/>
    </inkml:brush>
  </inkml:definitions>
  <inkml:trace contextRef="#ctx0" brushRef="#br0">0 8 3847,'0'-36'6669,"0"36"-3335,0 0-512,36 0-835,-36 0-704,0 0-514,34 36-448,-34-1-65,0-35-63,36 35 63,-36 1 1,0-1 128,0 1-321,0 35 128,0-37-128,36 2 257,-36-1-193,0 1 0,0-2-64,0 3 321,0-3-257,0 2 65,0-1 63,0 35 65,0-35-1,0 1-63,0-2-193,0 3 64,0-3-64,0 2 65,-36-1-65,36 1 0,0-2 64,0 2-128,0 0 128,0-1-192,0 0 193,0 1-65,0 0 64,0-2-128,0 2 0,0-1 0,0 1 0,0-1 64,0 1-64,0-36 64,0 35-64,0 0 64,0 1 0,0-1-128,0-35 193,0 35-65,0 1-64,0-36 0,0 35 0,0 1-64,0-36 128,0 35-64,0-35-64,36 36 192,-36-36-128,0 34 0,0-34 64,0 36-128,0-36 0,34 0 192,-34 35-128,0-35 0,0 0 0,0 36-64,0-36 64,0 34 0,0-34 0,0 37 0,36-37 64,-36 34 0,0-34-64,0 0 0,0 0 0,0 36 0,0-36 64,35 0-128,-35 0 192,0 35-128,0-35-128,0 0 320,0 0-192,0 34 65,0-34-65,0 0 0,0 36 0,0-36 0,0 0 192,0 35-256,0-35 0,0 0 192,0 36-192,0-36 128,0 0-128,0 34 64,0-34 64,0 0 0,0 0-64,0 0 128,0 0-64,0 0 1,0 0 127,0 0-64,0 0 65,0 0-322,0 37 193,0-37-128,0 0 128,0 0-64,0 0-64,0 0-64,0 0 128,0 0 64,0 0-128,0 0 64,0 0 64,0 0 64,0 0-128,0 0-64,0 0 64,35-37 64,-35 37-64,36 0 65,-36 0-1,0 0-64,35 0 128,-35 0-320,36 0 320,-36 0-128,0 0 64,0 0-64,35 0-64,-35 0 192,0 0-128,35 0 0,-35 0 64,36 0 64,-36 0-192,34 0 128,-34 0-128,36 0 257,-36 0-193,0 0 64,36 0-64,-36 0 0,34 0 128,-34 0-64,36 0 64,-1 0-128,-35 0-64,35 37 192,1-37 1,-36 0-65,0 0-128,35 0 128,-35 0-64,36 0 64,-36 34-64,35-34 64,-35 0-128,35 0 128,1 0-64,-36 0 64,34 0-128,-34 0 128,36 0 0,0 0-64,-36 0 0,34 0 0,2 0-64,-36 0 128,36 0-128,-36 0 128,34 0-128,2 0 64,-36 0 0,35 0 0,-35 0 64,35 0-128,-35 0 257,36 0-193,-36 0 0,35 0 0,-35 0-65,0 0 130,0 0-65,36 0 0,-36 0-65,0 0 130,0 0-65,35 0 0,-35 0 0,0 0 0,0 0 0,0 0 0,0 0 0,0 0 0,0 0-65,0 0 65,35 0 65,-35 0-65,0 0 0,0 0 0,0 0 0,0 0 128,0 0-256,0 0 63,0 0 258,36 0-193,-36 0-64,0 0 128,34 0-128,-34 0 64,0 0-64,0 0 128,0 0 0,36 0-64,-36 0 0,36 0-64,-2-34 64,2 34-129,-2 0 194,2 0 63,-36 0-128,36 0-64,-1 0-65,0 0 258,1 0-258,-1 0 194,1 0-130,-2 0 65,2-37 0,-36 37 129,36 0-65,-2 0-128,2 0 128,0 0-64,34 0 0,-36 0-64,2 0 128,0 0-64,-1 0-64,0 0 128,-35 0 0,35 0-64,-35 0 64,36 0-64,0 0 64,-2 0 0,2 0 65,0 0-129,-2 0 64,-34 0 0,36 0 64,-36 0-256,34 0 128,2 0 64,-36 0-64,36 0 0,-1 0 64,-35 0-128,35 0 128,-35 0-64,36 0 128,-36 0-128,0 0 0,0 0 0,0 0-256,0 0-129,0 0 0,0 0-64,0 0 385,-36 0 0,36 0 64,-35 0 64,0 0-128,-1 37 128,0-37-64,2 0 0,-2 0 0,2 0-64,-2 34 128,0-34-128,2 0 64,-2 0 0,0 0 0,1 0 64,-35 36-64,34-36 0,36 0-64,-36 0 64,2 35 0,-2-35-64,36 0 64,-34 0-64,-2 0 128,0 0-64,36 0 0,-34 0 0,34 0-64,0 0 128,0 0-192,0 0 0,0 0-1,0 0 129,0 0 129,34 0-129,2 0 128,34 0-64,-34 0 0,34 0 64,-34 0-128,34 0 129,-35 0-129,1 0 128,0 0-128,-2 0 0,2 0 0,34 0 128,-34 0-192,-2 0 192,2 0 65,0 0-65,-1 0 0,-35 0 0,35 0-128,1 0 129,-1 0-129,0 0 0,36 0 128,-35 0-128,-2 0 0,2 0 64,-2 0 0,-34 0-128,36 0 64,0 0 64,-36 0-64,34 0 128,2 0-128,0 0 0,-1 0 0,-35 0 64,35 0-128,0 0 128,-35 0-64,36 0 0,-36 0 0,35 0 0,0 0 65,-35 0-65,0 0 0,36 0-65,-36 0 65,0 0 0,0 0 0,0 0 129,36 0-129,-36 0-129,0 0 322,34 0-257,-34 0-65,0 0 258,0 0-193,0 0 192,0 0-192,0 0 128,0 0-64,0 0 0,0 0-64,36 0 64,-36 0 0,0 0 128,0 0-256,0 0 192,0 0-128,0 0 128,34 0-64,-34 0-64,0 0 64,0 0 0,0 0 0,0 0 64,0 0-128,0 0 128,0 0-128,0 0 128,0 0-128,0 0 64,0 0 0,0 0-129,0 0 322,0 0-321,0 0 128,0 0-65,0 0 130,0 0-65,36 0-193,-36-35 193,0 35 64,0 0-256,0-36 256,0 36-128,0 0 0,36-34-64,-36 34-65,0-37 129,0 37 0,0-34 128,0 34-128,34 0 0,-34-36 64,0 36-64,0-35 128,0 35-257,0 0 386,0-36-386,0 36 193,0-34 0,36 34 129,-36 0-129,0-35 192,0 35-320,0 0 64,0-36 64,0 36 64,0-34-128,0 34 64,0-37 0,0 3 64,0 34-128,0-36 64,0 36 192,0-35-256,0 35 0,0 0 0,0-36 128,0 36-257,0 0 258,0-34-130,0 34 65,0 0 0,0 0 65,0 0-65,0-36-65,0 36 130,0-35-130,0 35 130,36-36-65,-36 36-65,0-35 130,0-1-130,0 36 65,0 0 0,0-35 65,0 35-65,0-35 0,35 35-129,-35-36 129,0 36 0,0-35 0,0 35-64,35 0 128,-35 0-128,0-35 64,0 35 0,0 0 0,35-36 64,-35 36-64,0-35-64,0 35 64,36-36 64,-36 36-64,0-35 0,0 35 0,0-36 0,0 36-64,0 0 64,0-34 64,0 34-128,35 0 64,-35 0 64,0 0-64,0 0 0,0 0-64,0 0 128,0-36-64,0 36 0,0 0-64,35 0 64,-35 0 64,0-36-64,0 36-64,0 0 128,0 0-64,0 0 0,0 0-64,36-35-64,-36 35 256,0 0-128,0 0 0,34-35 0,-34 35 64,0 0-128,0 0 64,0 0 0,36-36 0,-36 36 64,0 0-128,0 0 128,0-36-64,0 36-64,36 0 64,-36 0 64,0 0-128,0 0 64,0 0 64,0-34-128,0 34 64,0 0 0,34 0 64,-34-36-64,0 36 129,0 0-322,0 0 257,0 0-128,0 0 64,0 0 0,36 0 64,-36-35-128,0 35 64,0 0 64,0 0-64,0 0 64,0 0 1,0 0-130,0 0 130,0 0-130,0 0 65,0 0 0,0 0 193,0 0-257,0 0 256,0 0-192,0 0 0,0 0 0,0 0 0,-36 0-192,36 0-385,-34 0-1475,-2 0-1667,0 35-6862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12.392"/>
    </inkml:context>
    <inkml:brush xml:id="br0">
      <inkml:brushProperty name="width" value="0.26667" units="cm"/>
      <inkml:brushProperty name="height" value="0.53333" units="cm"/>
      <inkml:brushProperty name="color" value="#7F7F7F"/>
      <inkml:brushProperty name="tip" value="rectangle"/>
      <inkml:brushProperty name="rasterOp" value="maskPen"/>
      <inkml:brushProperty name="fitToCurve" value="1"/>
    </inkml:brush>
  </inkml:definitions>
  <inkml:trace contextRef="#ctx0" brushRef="#br0">388 1337 448,'-70'0'4425,"70"34"-1219,-36-34-513,36 0-1859,0 0-514,36-34 1,-2-3 64,37 3 513,-36-37 640,36 1-960,0 34-65,-36-36-321,1 37-64,-36-1 193,0 36 320,-36 0-641,-70 36-64,0 36 128,1-1 128,-1-1 257,0 1-385,35-37 65,36 3-129,35-37-129,0 0 1,35-37 192,0-33 0,35-1-192,36 1 256,0-2 257,-35 37-128,0-36-129,0 36-128,-71 35 192,0 0 449,-36 0-705,-35 70 385,-35 1 192,0-34 64,36 34-256,0-37-257,34 2-128,36-36-193,0 0 321,36 0-128,34-36 257,0-34-322,2 35 129,33-37 129,-34 1-194,0 0 194,-1 36-258,-34 0 258,-36 35 255,-36 0-191,-34 70-257,-1 1 128,-35 0 192,36 1-320,-2-37 64,38 1 64,34-2 0,-36-34-128,36 0-256,36 0 320,-2 0 64,38-70-128,-2 35 64,0-37 64,37 1-128,-37 36 64,0-71 128,36 35-64,0 0-64,-35 1-64,0 34 64,-36 0 64,1 36-128,-36-35 64,34 35 64,2 0-64,-36-35 0,36 35 0,-2 0-64,-34-36 64,36 36 192,0-37-192,-36 37 0,34-34 129,2 34-194,-2-36 65,-34 36 193,0-35-193,36 35 0,-36-36 128,0 36-192,36 0 128,-36-34-64,0 34-64,35 0 192,-35-37-192,35 37 192,-35-34-192,35 34 64,-35 0 0,0 0 193,0-36-65,0 36-128,0 0 64,0 0 64,0 0-128,0 0 577,0 0-513,-35 36-128,-35-2 128,-2 37-128,-32-35 128,32 35-128,38-37 64,-38 39 0,2-38 64,35 0-64,-36 37 129,0-38-1,35-34-192,2 36 128,34-1-128,-36-35 128,36 0-64,-34 0 64,34 0-64,0 0 0,0 0 0,0 0 0,0 0 0,0 0-64,34 0 128,2-35 0,-2-1-128,38 2 128,-2-38-64,1 37-64,-1 0 64,-34-1 0,34-1 192,-34 3-384,0-2 384,-2 36-256,2-35 64,-2-1 0,-34 36 0,36-34 128,-36 34-128,36 0 65,-36-37-130,0 37 65,35 0 65,-35 0-65,0 0-65,0 0 65,0 0 193,0 0-129,0 0-128,0-34 128,35 34 0,-35 0 64,0 0-128,35-36 257,-35 36-129,0 0 64,36 0-63,-36-35-193,0 35 192,0 0-128,0 0 64,0 0-128,0 0-898,0-36-1795,0 36-8657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15.014"/>
    </inkml:context>
    <inkml:brush xml:id="br0">
      <inkml:brushProperty name="width" value="0.26667" units="cm"/>
      <inkml:brushProperty name="height" value="0.53333" units="cm"/>
      <inkml:brushProperty name="color" value="#7F7F7F"/>
      <inkml:brushProperty name="tip" value="rectangle"/>
      <inkml:brushProperty name="rasterOp" value="maskPen"/>
      <inkml:brushProperty name="fitToCurve" value="1"/>
    </inkml:brush>
  </inkml:definitions>
  <inkml:trace contextRef="#ctx0" brushRef="#br0">-18 5 4937,'0'36'4873,"0"-36"-3718,0 0 1410,0 35-1091,0-35 129,0 35-320,0-35-129,36 36 64,-36-36-127,0 35-514,0-35-128,0 36-257,0-1 129,0 1-193,35-2 0,-35 2-192,0-1 128,0 1-128,0-36 192,0 34-128,0 3 193,0-3-258,36 2 194,-36-1-65,0-1-128,0 2 192,0-36 0,0 35-256,0 1 448,0-36-255,0 34-1,0 3 0,36-3-64,-36 2-64,0-1 128,0 1-128,0-2 256,0-34-256,0 36 128,0 0-64,0-1-64,0 0 192,0 1-256,0 0 192,0-2-128,35 2 128,-35-1-64,0 1 0,0-1 0,0 1 0,36 34 128,-36-34-128,0-1 0,0 0-128,36 1 192,-36-1-64,0 1 0,35-1 64,-35 1-128,0-2 64,0 2 0,36-1 0,-36 1-577,0 35-1795,0-71-6157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16.942"/>
    </inkml:context>
    <inkml:brush xml:id="br0">
      <inkml:brushProperty name="width" value="0.26667" units="cm"/>
      <inkml:brushProperty name="height" value="0.53333" units="cm"/>
      <inkml:brushProperty name="color" value="#7F7F7F"/>
      <inkml:brushProperty name="tip" value="rectangle"/>
      <inkml:brushProperty name="rasterOp" value="maskPen"/>
      <inkml:brushProperty name="fitToCurve" value="1"/>
    </inkml:brush>
  </inkml:definitions>
  <inkml:trace contextRef="#ctx0" brushRef="#br0">9 0 1603,'0'0'7117,"0"0"-4424,0 0-641,0 0-769,0 0-514,0 36 65,0-36 64,0 35 64,0-35-449,0 36 192,0-1-449,0-35 1,0 36-1,0-1-192,0 0 1,0 1-1,0-1-128,0-35 192,0 35-128,0 1 0,0-1 64,0 0-64,0 1 0,0-36-64,0 36 64,0-2 0,0 2 0,0-1 0,0 1 0,0-2 0,0-34 64,0 37-128,34-3 0,-34 2-65,0-1 1,0 1 0,0-2 128,0 1 0,0 1 0,0-2-64,0 3 64,0-37-128,0 34-193,0 2 0,0-1 257,0 1-192,0-2 192,36-34-257,-36 36 65,0 0 191,0-1 1,0 0-64,0-35 192,0 36-320,0-1 192,0-35 64,0 35 64,0-35-128,0 36-1,36-36 65,-36 35 0,0-35 65,0 35-65,0 1-65,0-36-127,35 35-64,-35 1 63,0-1 193,0 1 0,35-2-192,-35 2-321,0 35-3335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28.861"/>
    </inkml:context>
    <inkml:brush xml:id="br0">
      <inkml:brushProperty name="width" value="0.01764" units="cm"/>
      <inkml:brushProperty name="height" value="0.03528" units="cm"/>
      <inkml:brushProperty name="color" value="#7F7F7F"/>
      <inkml:brushProperty name="tip" value="rectangle"/>
      <inkml:brushProperty name="rasterOp" value="maskPen"/>
      <inkml:brushProperty name="fitToCurve" value="1"/>
    </inkml:brush>
  </inkml:definitions>
  <inkml:trace contextRef="#ctx0" brushRef="#br0">306 1332 2949,'-36'0'1732,"36"0"127,0 0-576,0 0-322,36 0-191,-1-36-514,0 1-192,35-1 321,2 2-321,-38-3 257,37 3-193,0 34 129,-36-36-257,1 1 0,-36 35 256,0 0 129,-71 0-513,0 71 128,-34-37 128,-37 37-128,72-35 128,-1-1 578,0-35-578,71 36-385,0-36 321,35 0-64,36-36 0,0 1 65,0-1 63,35-35-192,-1 37 64,-34-37 0,0 37 192,-71 34 65,0 0 191,-71 0-448,-35 69 65,-70 1 127,34 1 641,36 0 514,1-1-642,69-70-576,36 36-129,36-36-64,-2-36 320,72 2-384,-35-2 256,0-35-128,34 37 0,-33-37-128,-38 35 128,2 1 256,-36 35 129,0 0-449,-106 35 128,0 35-128,0 1 64,0 0 321,35-35 192,71-36-449,0 34-193,0-34 129,71-34-64,0-2 257,0 1-193,35-35 0,-36-1 0,0 35-64,-34 1 64,-36 1 128,0 34 257,0 0-385,-70 34 64,-2 1-128,-33 35 64,34 1 192,0-35 257,36-1-321,35-35-449,0 0 450,71 0-1,0-35-64,-1-1-128,36-35 64,-36 37 64,1-37-64,-36 37-64,1 34 128,-36 0 64,0 0-128,-36 34 64,-70 1-64,36 35 0,-36 1 0,71 0 193,0-35-257,-1-36-1,36 0 1,36 0 257,-1 0-193,36-36 0,-37 1-64,38-1 64,-2 2 0,-35-3 64,-35 3-128,0 34 448,0 0-448,-35 34 64,-35 37 64,-36-35-64,35 35 64,-35-1 1,70-34 127,36-36-384,0 0 192,0 0 0,71 0 0,-35-36 0,34 0 128,0-34-256,2 35 128,-2-35 128,-35 33-256,36 3 320,-71-2-192,0 36 192,-36 36-320,-34-2 385,-36 37-257,0-35 0,36 35 128,-1-37-64,71-34-192,0 0 192,35 0-128,1-34 128,34-2-128,0 1 64,2-35 64,-2-1-128,0 35 64,-34 1 64,-1 35-64,-35 0 192,-71 0-128,-35 71-128,0 0 257,-34-1-258,33 1 258,72-37-65,0-34-449,35 0 514,35 0-257,36-34 128,35-37-64,-1 1-64,1-1 128,-35 0-128,0 1 64,0 35 0,-71 35 0,0 0 384,0 0-384,-107 35 0,1 35 65,-34 1-65,-2 34-65,36-69 194,71-1-65,35-35-321,35 0 257,36-35-64,35-35 128,35-1-64,-35-34-64,-36 69 64,37-35 64,-72 37-64,-35-3 64,0 37 257,-71 37-321,-35 33 0,-35 1-64,35-2 64,-35 1 0,105-33 64,1-37-320,35 34 191,35-34 130,1-34-1,70-37-193,-35 35 129,35-33 0,-36 33 0,0-35 129,-34 37-193,-36 34 320,0 0-128,-71 34-192,-34 2 128,-1 35-128,0-2 64,35 1 193,0-33-193,71-37-321,0 0 321,0 0 64,71 0-64,0-71-64,35 35 128,-36-33-128,36-2 64,-36 35 64,-34 2-128,-36-3 64,0 37 449,-36 37-449,-34-3 0,-36 37 0,0-1-64,36-35 64,34 1 0,36-36-193,71 0 193,70-71 0,0-34-64,1-2 257,-2 37-193,2-1 0,-72 37-65,-34-2 65,-36 0 449,0 36-320,-70 36-129,-36 34 0,0 1 0,0-35 0,35 35 128,35-71-321,36 34 1,0-34 320,71-34-192,35-37 128,0 0-128,0 1 64,-36 34 0,1-35 64,-36 36-64,-35 35 385,0 0-321,-70 35 0,-36 0-128,0 37 128,0-2 65,36 1-194,-1-37 65,71-34-384,35 0 512,36-34-128,0-2 192,69-35-192,-34 1-64,0-36 128,1 70-128,-37 1 128,-70 0-128,0 35 449,-70 35-257,-72 36-256,-35 35 128,37 0 192,-2-1-192,36-34 0,71-35-192,35-36-65,0 0 450,70 0-257,37-70 64,-1-1 64,34-36-64,-34 37 0,0-1-64,-35 36 64,-35-1 256,-36 36-64,-71 0-192,-35 71 193,-36 36-257,2-37 64,-2 35 192,36-68-192,71-3-128,35-34 0,70 0 128,37-71 64,33 1-128,2-35 64,-1 33 0,-35-34 64,0 36-64,-36 34 64,-70 36 64,0 0 321,-70 36-513,-71 34 192,-1 36-128,-34 0 128,35-35-64,70-1-64,36-33-128,35-37-192,71-37 448,35 3-128,70-73 64,-35 1-64,1 0-64,-2 36 256,-104 34-256,0 36 513,-36 0 833,-72 0-1153,-68 71-129,-37 35 256,1 1-320,34-2 64,36-35 64,35-33-64,71-37-385,71 0 514,35-71-193,0 0 192,70-35-64,-34 35-64,-36 0-64,-35 1 192,-37 34-128,-34 36 513,-34 36-449,-108-1-128,1 71 128,-71 35 0,36-34 0,34-36-64,71-37-192,71 2-129,36-36 450,70-70-193,0-1 192,35 0-192,1-35 192,-2 35-128,-33 0-64,-37 36 64,-34 0 192,-36 35 257,-71 0-449,-35 70 64,-36 1-192,2 36 64,-37-2 128,71-35-64,70-33-128,36-37-385,36 0 641,70-37 0,35-68-128,1-1-64,-2 35 128,2-35-64,-37 35-64,-33 36 256,-38 0-192,-34-1 321,0 36-64,-34 36-322,-72-1 65,0 36 0,-1-1-64,1 1 64,36 0 0,34-35-128,36-36-193,36-36 386,34 0-1,36-34-128,1-1 128,-1 0-64,0 1 0,-2-1 128,-32 0-128,-37 71 0,-35-36 321,0 36-193,-71 36-128,-35-1-128,-34 72 128,-2-37 64,1 36-64,71-35-193,-2-36 193,72-35-384,0 0 384,36 0 192,34-35-192,1 0-128,35-36 192,0 0-64,-36 1 0,36 34 0,-70 1 64,-36 35 257,0 0-257,-106 35-64,0 36 64,-71 35-128,1 0 0,0 1 64,70-2 0,35-69 0,35-2-65,36-34-191,0 0 256,71-34 0,0-2 0,34-35 0,37-35-64,-36 36 128,35-1-64,1 0-64,-72 1 128,-34 34 64,-36 36 257,-72 36-385,-33 34-64,-72 36 0,0 0 0,1 0 128,70 1-128,35-73 64,71 3-193,0-37-127,0 0 384,36-37-128,35 3 128,69-37 64,-34 1-320,36-37 384,-1 36-256,-35 1 64,-36-1 64,-34 71 192,-36 0-127,-106 71-193,-35-1 64,-35 36 64,-2 36 64,2-37-128,70-34-192,71 0 256,35-71-449,0 0 321,0 0 64,70 0 192,1-71-256,35 0 128,0 1-128,0-1 64,0 1 0,-36 34 0,-70 1 128,0 35 193,-70 71-385,-36-1 128,-36 37-128,2-2 128,33 2-128,1-73 64,72 1-128,34-35-65,34 0 129,72-35 256,1-35-384,-1-35 192,34-2 64,2 36-128,-36-35 128,0 71 64,-35 0-128,-71-1 257,-36 36-257,-34 71 0,-72 36 128,1-37-192,-35 35-64,70-34 256,35 0-64,71-71-513,0 0 385,71-35 128,-1-1-128,72-69 192,-2-2-192,2 37 128,-36-36-128,-1 35 128,-33 36-128,-72 35 257,0 0 255,-36 0-512,-34 35 64,-72 71-64,1-35-64,35-1 192,0 1-128,70-35-64,36-36-193,36 0 385,34-36 0,72-35-128,-36-35 64,0 36 64,35-36-64,-71 35-64,0 36 193,-34-1-65,-36 1 0,0 35 256,0 0-384,-36 35 128,-34 1-64,0 34-192,34-34 256,-34-1-128,70-35 0,0 0-193,36 0 193,34-35 128,36-36-128,0 0 257,-36 0-257,1 36 128,-35-1 64,-2 2 0,-34 34 257,-34 0-385,-37 34-128,0 2 128,0 35-65,1-36 130,34 1-65,36-1-577,0-35 641,70-35-64,37-36 128,-1 0-128,-36 1-64,2 34 128,-38 1 64,-34 35 513,0 0-384,-34 0-257,-38 35-64,-33 35 64,34-34 64,0-1-128,35 1 128,36-1-641,0-35 577,72-35 128,-2-1 64,-34 1-256,-1-1 64,1 2 64,-36 34-64,34 0 129,-34 0-194,0 0 130,0 0-1,-34 0-64,-2 34 192,36-34-384,0 36 192,0-36-257,0 0 1,0 0 384,36 0 64,-36-36-192,34 36-64,2-34 128,-36 34-128,0 0 128,0 0 65,0 0-258,36 0 129,-36 0-64,0 0 64,0 0 64,34 0-128,-34-36 128,0 36 65,0 0-129,0 0-65,0 0 65,0 0 65,36 0-65,-36 0-65,36 0 65,-36-35 193,0 35-257,0 0 128,0 0 64,0 0-128,0 0 0,0 0 0,0 0 0,0-36 0,0 36 64,0 0 129,0 0-1,0 0-128,0 0-256,0 0-321,0 0-2629,34 0-6413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42.583"/>
    </inkml:context>
    <inkml:brush xml:id="br0">
      <inkml:brushProperty name="width" value="0.01764" units="cm"/>
      <inkml:brushProperty name="height" value="0.03528" units="cm"/>
      <inkml:brushProperty name="color" value="#548DD4"/>
      <inkml:brushProperty name="tip" value="rectangle"/>
      <inkml:brushProperty name="rasterOp" value="maskPen"/>
      <inkml:brushProperty name="fitToCurve" value="1"/>
    </inkml:brush>
  </inkml:definitions>
  <inkml:trace contextRef="#ctx0" brushRef="#br0">48 529 897,'0'-36'2437,"0"36"769,0 0 577,0 0-2180,0 0-1282,0 36 128,-36 34 192,36-34-448,0-1-258,0 0 65,0 1 0,0-36 0,0 0-192,0-36 0,36 1-129,-36 0 65,34-1-1,-34-34 257,0 34 0,0 36 128,0-35 1,0 35 319,0 35 130,0 36-194,-34 0 257,34-36-192,-36 0-64,36 1-128,0-36-386,0 0 65,36 0 192,-36-36-128,34-34 65,2 34-386,-1-34 129,-35-1 256,0 36-64,0 35-64,0-36 384,0 36-127,0 71-258,-35-36 322,35 36-193,-36 0 0,36-1 129,0-70-193,0 36 0,0-36-193,0-36 193,36 1 0,-1-36-64,0 1-192,1-1 256,-1 0-129,-35 1 258,0 70 191,0 0-127,-35 70-65,-1 1 192,1 70-191,0-70 191,35 35-191,-36-70-194,36-1 65,0-35-128,0 0 192,36-71-64,-1 0-320,0-35-129,36 0 0,-35 36 513,-1-36-128,-35 70 128,0 1 385,0 70 128,-71 71-385,36 36 257,-36-1-385,36 1-64,-1-71 257,2-1-385,34-35-1,0-35 65,34-71 0,37 1-256,-36-72 63,36 36 65,-35-35-1,-1 34 257,0 2 65,-35 69-193,0 36 448,-35 71-320,-36 71 129,0-1-257,1 36 256,34-71-64,2 0-192,34-71-64,0-35 0,34 0 128,2-71-129,34-34 65,1-37-256,0 1 127,-36-1 193,1 1 0,-2 71-64,-34 33 192,0 37 1,-34 107 384,-37 34-129,0 36-319,36 0-130,-1-35 194,1-72-1,35-35-256,0-35-129,35-35 385,36-35-384,0-72-449,0-35 320,-1 36 321,0-36-193,-34 70 257,-36 37 193,0 70 1217,-36 70-448,-70 108-321,36-2 1,-36 36-642,35-34 192,36-73-256,35-69-64,0-36-65,35-36-63,36-69-385,35-37-129,-36-70 193,2 34 513,-2 37 192,-34 0-128,-2 72 0,-34 69 898,-34 69-193,-38 108-192,-34 35-192,36 0-514,0-35 386,70-71-193,0-71-449,0-35-385,70-71-641,0-70-256,36 0-449,0-1 384,-35-34 1604,-36 69 1667,1 2-64,-36 105-514,0 0 1412,-71 141-1091,0 36-833,-35-1-193,36 1-128,0-70 0,70-37-128,0-70-577,34-36-705,72-69-642,-34-37 128,33 1 1475,-34 35 642,-36 0 256,1 70 256,-36 36 1412,-36 70-1348,-35 37 1,-35 70-257,0-36-321,36-34-192,70-37-64,0-70-448,0 0 191,70-106-576,36 0-65,-35-36 257,35 1 448,-35 0 193,-36 70 257,1 35-193,-36 36 1347,-36 107-1027,-34 34-63,-1 0-257,0-35 64,36-35-128,35-35-384,0-36 127,70-36-641,1-70-833,0 0 64,0 35 1154,-37 1 577,2 34 321,-36 0 961,0 72 193,-36 35-769,2 0 63,34-1-640,-36 1-129,36-71-192,0 0 192,70-35-128,36-36-578,-36-35-255,37 35 1025,-72 35-128,1 36 256,-36 36 1,-36 35 128,1 0-578,35-36 1,0-35-7247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50.631"/>
    </inkml:context>
    <inkml:brush xml:id="br0">
      <inkml:brushProperty name="width" value="0.01764" units="cm"/>
      <inkml:brushProperty name="height" value="0.03528" units="cm"/>
      <inkml:brushProperty name="color" value="#262626"/>
      <inkml:brushProperty name="tip" value="rectangle"/>
      <inkml:brushProperty name="rasterOp" value="maskPen"/>
      <inkml:brushProperty name="fitToCurve" value="1"/>
    </inkml:brush>
  </inkml:definitions>
  <inkml:trace contextRef="#ctx0" brushRef="#br0">-1 1023 384,'34'0'1924,"2"-37"0,-36 3 128,36-2-1026,-2 1-706,-34-1-63,36 2-129,0-2-192,34-35 64,-36 0 0,38 1 0,-2-1 128,1-35 0,-1 35-256,-34-35 64,34 35-64,-34 36 128,-36-1-257,34 0 257,-34 36 0,0 0 128,0-34-384,0 34 128,0 0 64,0 0 192,0 0-256,-34 70-1,-2-34 129,2 34 0,-38 36 129,-34 1-258,36-1-897,-1 0 770,1-35 256,34 0 0,2-36-193,34 1-448,0-36 385,0 0 256,0 0-128,34-36 256,2 1-256,-2-36 320,2 35 128,0-34 129,34-1-192,1-35-65,35 35 1,-36-35-193,36 35-65,-35 0 130,-36 35-899,1 2-192,-1 34-834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51.367"/>
    </inkml:context>
    <inkml:brush xml:id="br0">
      <inkml:brushProperty name="width" value="0.01764" units="cm"/>
      <inkml:brushProperty name="height" value="0.03528" units="cm"/>
      <inkml:brushProperty name="color" value="#262626"/>
      <inkml:brushProperty name="tip" value="rectangle"/>
      <inkml:brushProperty name="rasterOp" value="maskPen"/>
      <inkml:brushProperty name="fitToCurve" value="1"/>
    </inkml:brush>
  </inkml:definitions>
  <inkml:trace contextRef="#ctx0" brushRef="#br0">142 839 3398,'-36'36'1475,"36"-36"-1539,0 0 769,36-71-577,-2 35-64,38-69-64,-2 34-64,1-35 64,-36 0 0,36 35 0,-35 0 64,-36 35-128,0 36 641,0 0-320,-72 71 448,2 71 514,-1-36-642,-35 36 577,0-1-256,36-70-962,34 0 128,36-37-385,0-34 385,0-34-64,36-3 128,34-33 1,0-35-258,2-37 1,34 36 256,-1-36-256,-33 0 256,-2 36-128,0 0 0,-70 106-384,0 0 512,-36 71-64,-68 36 0,-3 34 64,37 0-128,-36-35-128,70 1-192,0-72-7568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51.711"/>
    </inkml:context>
    <inkml:brush xml:id="br0">
      <inkml:brushProperty name="width" value="0.01764" units="cm"/>
      <inkml:brushProperty name="height" value="0.03528" units="cm"/>
      <inkml:brushProperty name="color" value="#262626"/>
      <inkml:brushProperty name="tip" value="rectangle"/>
      <inkml:brushProperty name="rasterOp" value="maskPen"/>
      <inkml:brushProperty name="fitToCurve" value="1"/>
    </inkml:brush>
  </inkml:definitions>
  <inkml:trace contextRef="#ctx0" brushRef="#br0">263 0 6989,'-105'106'898,"33"-35"-514,38 35 129,-2-35-320,0-36-65,36-35-1282,36-35-1860,34-36 641,2-35 514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9:21:52.023"/>
    </inkml:context>
    <inkml:brush xml:id="br0">
      <inkml:brushProperty name="width" value="0.01764" units="cm"/>
      <inkml:brushProperty name="height" value="0.03528" units="cm"/>
      <inkml:brushProperty name="color" value="#262626"/>
      <inkml:brushProperty name="tip" value="rectangle"/>
      <inkml:brushProperty name="rasterOp" value="maskPen"/>
      <inkml:brushProperty name="fitToCurve" value="1"/>
    </inkml:brush>
  </inkml:definitions>
  <inkml:trace contextRef="#ctx0" brushRef="#br0">283 317 577,'142'-142'3847,"-142"142"1283,0 36-3142,-71 70 128,-35 36-1090,36-1-1155,-36 1 386,34-37-257,72-34-128,0-71-1283,36-71-1667,70-34-1603,0-37-64,35 1 4488,-35-1 1219,0 0-705,-36 36 63,-34 36 1091,-36 70 4232,-36 106-2052,-104 36-1732,-2 70-576,1 0-578,35-70-256,36-37-128,70-69-1027,34-72-2179,73-69-5900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18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1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39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72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67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62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47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9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18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76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1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AE084-3205-41B0-96E8-D784B328388F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BA3CB-D814-4EB0-BE33-F8002926E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661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3.xml"/><Relationship Id="rId117" Type="http://schemas.openxmlformats.org/officeDocument/2006/relationships/image" Target="../media/image57.emf"/><Relationship Id="rId21" Type="http://schemas.openxmlformats.org/officeDocument/2006/relationships/image" Target="../media/image10.emf"/><Relationship Id="rId42" Type="http://schemas.openxmlformats.org/officeDocument/2006/relationships/customXml" Target="../ink/ink21.xml"/><Relationship Id="rId47" Type="http://schemas.openxmlformats.org/officeDocument/2006/relationships/customXml" Target="../ink/ink24.xml"/><Relationship Id="rId63" Type="http://schemas.openxmlformats.org/officeDocument/2006/relationships/customXml" Target="../ink/ink32.xml"/><Relationship Id="rId68" Type="http://schemas.openxmlformats.org/officeDocument/2006/relationships/image" Target="../media/image33.emf"/><Relationship Id="rId84" Type="http://schemas.openxmlformats.org/officeDocument/2006/relationships/customXml" Target="../ink/ink43.xml"/><Relationship Id="rId89" Type="http://schemas.openxmlformats.org/officeDocument/2006/relationships/image" Target="../media/image43.emf"/><Relationship Id="rId112" Type="http://schemas.openxmlformats.org/officeDocument/2006/relationships/customXml" Target="../ink/ink57.xml"/><Relationship Id="rId133" Type="http://schemas.openxmlformats.org/officeDocument/2006/relationships/image" Target="../media/image65.emf"/><Relationship Id="rId16" Type="http://schemas.openxmlformats.org/officeDocument/2006/relationships/customXml" Target="../ink/ink8.xml"/><Relationship Id="rId107" Type="http://schemas.openxmlformats.org/officeDocument/2006/relationships/image" Target="../media/image52.emf"/><Relationship Id="rId11" Type="http://schemas.openxmlformats.org/officeDocument/2006/relationships/image" Target="../media/image5.emf"/><Relationship Id="rId32" Type="http://schemas.openxmlformats.org/officeDocument/2006/relationships/customXml" Target="../ink/ink16.xml"/><Relationship Id="rId37" Type="http://schemas.openxmlformats.org/officeDocument/2006/relationships/image" Target="../media/image18.emf"/><Relationship Id="rId53" Type="http://schemas.openxmlformats.org/officeDocument/2006/relationships/customXml" Target="../ink/ink27.xml"/><Relationship Id="rId58" Type="http://schemas.openxmlformats.org/officeDocument/2006/relationships/image" Target="../media/image28.emf"/><Relationship Id="rId74" Type="http://schemas.openxmlformats.org/officeDocument/2006/relationships/image" Target="../media/image36.emf"/><Relationship Id="rId79" Type="http://schemas.openxmlformats.org/officeDocument/2006/relationships/image" Target="../media/image38.emf"/><Relationship Id="rId102" Type="http://schemas.openxmlformats.org/officeDocument/2006/relationships/customXml" Target="../ink/ink52.xml"/><Relationship Id="rId123" Type="http://schemas.openxmlformats.org/officeDocument/2006/relationships/image" Target="../media/image60.emf"/><Relationship Id="rId128" Type="http://schemas.openxmlformats.org/officeDocument/2006/relationships/customXml" Target="../ink/ink65.xml"/><Relationship Id="rId5" Type="http://schemas.openxmlformats.org/officeDocument/2006/relationships/image" Target="../media/image2.emf"/><Relationship Id="rId90" Type="http://schemas.openxmlformats.org/officeDocument/2006/relationships/customXml" Target="../ink/ink46.xml"/><Relationship Id="rId95" Type="http://schemas.openxmlformats.org/officeDocument/2006/relationships/image" Target="../media/image46.emf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3.emf"/><Relationship Id="rId30" Type="http://schemas.openxmlformats.org/officeDocument/2006/relationships/customXml" Target="../ink/ink15.xml"/><Relationship Id="rId35" Type="http://schemas.openxmlformats.org/officeDocument/2006/relationships/image" Target="../media/image17.emf"/><Relationship Id="rId43" Type="http://schemas.openxmlformats.org/officeDocument/2006/relationships/customXml" Target="../ink/ink22.xml"/><Relationship Id="rId48" Type="http://schemas.openxmlformats.org/officeDocument/2006/relationships/image" Target="../media/image23.emf"/><Relationship Id="rId56" Type="http://schemas.openxmlformats.org/officeDocument/2006/relationships/image" Target="../media/image27.emf"/><Relationship Id="rId64" Type="http://schemas.openxmlformats.org/officeDocument/2006/relationships/image" Target="../media/image31.emf"/><Relationship Id="rId69" Type="http://schemas.openxmlformats.org/officeDocument/2006/relationships/customXml" Target="../ink/ink35.xml"/><Relationship Id="rId77" Type="http://schemas.openxmlformats.org/officeDocument/2006/relationships/image" Target="../media/image37.emf"/><Relationship Id="rId100" Type="http://schemas.openxmlformats.org/officeDocument/2006/relationships/customXml" Target="../ink/ink51.xml"/><Relationship Id="rId105" Type="http://schemas.openxmlformats.org/officeDocument/2006/relationships/image" Target="../media/image51.emf"/><Relationship Id="rId113" Type="http://schemas.openxmlformats.org/officeDocument/2006/relationships/image" Target="../media/image55.emf"/><Relationship Id="rId118" Type="http://schemas.openxmlformats.org/officeDocument/2006/relationships/customXml" Target="../ink/ink60.xml"/><Relationship Id="rId126" Type="http://schemas.openxmlformats.org/officeDocument/2006/relationships/customXml" Target="../ink/ink64.xml"/><Relationship Id="rId134" Type="http://schemas.openxmlformats.org/officeDocument/2006/relationships/customXml" Target="../ink/ink68.xml"/><Relationship Id="rId8" Type="http://schemas.openxmlformats.org/officeDocument/2006/relationships/customXml" Target="../ink/ink4.xml"/><Relationship Id="rId51" Type="http://schemas.openxmlformats.org/officeDocument/2006/relationships/customXml" Target="../ink/ink26.xml"/><Relationship Id="rId72" Type="http://schemas.openxmlformats.org/officeDocument/2006/relationships/image" Target="../media/image35.emf"/><Relationship Id="rId80" Type="http://schemas.openxmlformats.org/officeDocument/2006/relationships/customXml" Target="../ink/ink41.xml"/><Relationship Id="rId85" Type="http://schemas.openxmlformats.org/officeDocument/2006/relationships/image" Target="../media/image41.emf"/><Relationship Id="rId93" Type="http://schemas.openxmlformats.org/officeDocument/2006/relationships/image" Target="../media/image45.emf"/><Relationship Id="rId98" Type="http://schemas.openxmlformats.org/officeDocument/2006/relationships/customXml" Target="../ink/ink50.xml"/><Relationship Id="rId121" Type="http://schemas.openxmlformats.org/officeDocument/2006/relationships/image" Target="../media/image59.emf"/><Relationship Id="rId3" Type="http://schemas.openxmlformats.org/officeDocument/2006/relationships/image" Target="../media/image1.emf"/><Relationship Id="rId12" Type="http://schemas.openxmlformats.org/officeDocument/2006/relationships/customXml" Target="../ink/ink6.xml"/><Relationship Id="rId17" Type="http://schemas.openxmlformats.org/officeDocument/2006/relationships/image" Target="../media/image8.emf"/><Relationship Id="rId25" Type="http://schemas.openxmlformats.org/officeDocument/2006/relationships/image" Target="../media/image12.emf"/><Relationship Id="rId33" Type="http://schemas.openxmlformats.org/officeDocument/2006/relationships/image" Target="../media/image16.emf"/><Relationship Id="rId38" Type="http://schemas.openxmlformats.org/officeDocument/2006/relationships/customXml" Target="../ink/ink19.xml"/><Relationship Id="rId46" Type="http://schemas.openxmlformats.org/officeDocument/2006/relationships/image" Target="../media/image22.emf"/><Relationship Id="rId59" Type="http://schemas.openxmlformats.org/officeDocument/2006/relationships/customXml" Target="../ink/ink30.xml"/><Relationship Id="rId67" Type="http://schemas.openxmlformats.org/officeDocument/2006/relationships/customXml" Target="../ink/ink34.xml"/><Relationship Id="rId103" Type="http://schemas.openxmlformats.org/officeDocument/2006/relationships/image" Target="../media/image50.emf"/><Relationship Id="rId108" Type="http://schemas.openxmlformats.org/officeDocument/2006/relationships/customXml" Target="../ink/ink55.xml"/><Relationship Id="rId116" Type="http://schemas.openxmlformats.org/officeDocument/2006/relationships/customXml" Target="../ink/ink59.xml"/><Relationship Id="rId124" Type="http://schemas.openxmlformats.org/officeDocument/2006/relationships/customXml" Target="../ink/ink63.xml"/><Relationship Id="rId129" Type="http://schemas.openxmlformats.org/officeDocument/2006/relationships/image" Target="../media/image63.emf"/><Relationship Id="rId137" Type="http://schemas.openxmlformats.org/officeDocument/2006/relationships/image" Target="../media/image67.emf"/><Relationship Id="rId20" Type="http://schemas.openxmlformats.org/officeDocument/2006/relationships/customXml" Target="../ink/ink10.xml"/><Relationship Id="rId41" Type="http://schemas.openxmlformats.org/officeDocument/2006/relationships/image" Target="../media/image20.emf"/><Relationship Id="rId54" Type="http://schemas.openxmlformats.org/officeDocument/2006/relationships/image" Target="../media/image26.emf"/><Relationship Id="rId62" Type="http://schemas.openxmlformats.org/officeDocument/2006/relationships/image" Target="../media/image30.emf"/><Relationship Id="rId70" Type="http://schemas.openxmlformats.org/officeDocument/2006/relationships/image" Target="../media/image34.emf"/><Relationship Id="rId75" Type="http://schemas.openxmlformats.org/officeDocument/2006/relationships/customXml" Target="../ink/ink38.xml"/><Relationship Id="rId83" Type="http://schemas.openxmlformats.org/officeDocument/2006/relationships/image" Target="../media/image40.emf"/><Relationship Id="rId88" Type="http://schemas.openxmlformats.org/officeDocument/2006/relationships/customXml" Target="../ink/ink45.xml"/><Relationship Id="rId91" Type="http://schemas.openxmlformats.org/officeDocument/2006/relationships/image" Target="../media/image44.emf"/><Relationship Id="rId96" Type="http://schemas.openxmlformats.org/officeDocument/2006/relationships/customXml" Target="../ink/ink49.xml"/><Relationship Id="rId111" Type="http://schemas.openxmlformats.org/officeDocument/2006/relationships/image" Target="../media/image54.emf"/><Relationship Id="rId132" Type="http://schemas.openxmlformats.org/officeDocument/2006/relationships/customXml" Target="../ink/ink67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5" Type="http://schemas.openxmlformats.org/officeDocument/2006/relationships/image" Target="../media/image7.emf"/><Relationship Id="rId23" Type="http://schemas.openxmlformats.org/officeDocument/2006/relationships/image" Target="../media/image11.emf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customXml" Target="../ink/ink25.xml"/><Relationship Id="rId57" Type="http://schemas.openxmlformats.org/officeDocument/2006/relationships/customXml" Target="../ink/ink29.xml"/><Relationship Id="rId106" Type="http://schemas.openxmlformats.org/officeDocument/2006/relationships/customXml" Target="../ink/ink54.xml"/><Relationship Id="rId114" Type="http://schemas.openxmlformats.org/officeDocument/2006/relationships/customXml" Target="../ink/ink58.xml"/><Relationship Id="rId119" Type="http://schemas.openxmlformats.org/officeDocument/2006/relationships/image" Target="../media/image58.emf"/><Relationship Id="rId127" Type="http://schemas.openxmlformats.org/officeDocument/2006/relationships/image" Target="../media/image62.emf"/><Relationship Id="rId10" Type="http://schemas.openxmlformats.org/officeDocument/2006/relationships/customXml" Target="../ink/ink5.xml"/><Relationship Id="rId31" Type="http://schemas.openxmlformats.org/officeDocument/2006/relationships/image" Target="../media/image15.emf"/><Relationship Id="rId44" Type="http://schemas.openxmlformats.org/officeDocument/2006/relationships/image" Target="../media/image21.emf"/><Relationship Id="rId52" Type="http://schemas.openxmlformats.org/officeDocument/2006/relationships/image" Target="../media/image25.emf"/><Relationship Id="rId60" Type="http://schemas.openxmlformats.org/officeDocument/2006/relationships/image" Target="../media/image29.emf"/><Relationship Id="rId65" Type="http://schemas.openxmlformats.org/officeDocument/2006/relationships/customXml" Target="../ink/ink33.xml"/><Relationship Id="rId73" Type="http://schemas.openxmlformats.org/officeDocument/2006/relationships/customXml" Target="../ink/ink37.xml"/><Relationship Id="rId78" Type="http://schemas.openxmlformats.org/officeDocument/2006/relationships/customXml" Target="../ink/ink40.xml"/><Relationship Id="rId81" Type="http://schemas.openxmlformats.org/officeDocument/2006/relationships/image" Target="../media/image39.emf"/><Relationship Id="rId86" Type="http://schemas.openxmlformats.org/officeDocument/2006/relationships/customXml" Target="../ink/ink44.xml"/><Relationship Id="rId94" Type="http://schemas.openxmlformats.org/officeDocument/2006/relationships/customXml" Target="../ink/ink48.xml"/><Relationship Id="rId99" Type="http://schemas.openxmlformats.org/officeDocument/2006/relationships/image" Target="../media/image48.emf"/><Relationship Id="rId101" Type="http://schemas.openxmlformats.org/officeDocument/2006/relationships/image" Target="../media/image49.emf"/><Relationship Id="rId122" Type="http://schemas.openxmlformats.org/officeDocument/2006/relationships/customXml" Target="../ink/ink62.xml"/><Relationship Id="rId130" Type="http://schemas.openxmlformats.org/officeDocument/2006/relationships/customXml" Target="../ink/ink66.xml"/><Relationship Id="rId135" Type="http://schemas.openxmlformats.org/officeDocument/2006/relationships/image" Target="../media/image66.emf"/><Relationship Id="rId4" Type="http://schemas.openxmlformats.org/officeDocument/2006/relationships/customXml" Target="../ink/ink2.xml"/><Relationship Id="rId9" Type="http://schemas.openxmlformats.org/officeDocument/2006/relationships/image" Target="../media/image4.emf"/><Relationship Id="rId13" Type="http://schemas.openxmlformats.org/officeDocument/2006/relationships/image" Target="../media/image6.emf"/><Relationship Id="rId18" Type="http://schemas.openxmlformats.org/officeDocument/2006/relationships/customXml" Target="../ink/ink9.xml"/><Relationship Id="rId39" Type="http://schemas.openxmlformats.org/officeDocument/2006/relationships/image" Target="../media/image19.emf"/><Relationship Id="rId109" Type="http://schemas.openxmlformats.org/officeDocument/2006/relationships/image" Target="../media/image53.emf"/><Relationship Id="rId34" Type="http://schemas.openxmlformats.org/officeDocument/2006/relationships/customXml" Target="../ink/ink17.xml"/><Relationship Id="rId50" Type="http://schemas.openxmlformats.org/officeDocument/2006/relationships/image" Target="../media/image24.emf"/><Relationship Id="rId55" Type="http://schemas.openxmlformats.org/officeDocument/2006/relationships/customXml" Target="../ink/ink28.xml"/><Relationship Id="rId76" Type="http://schemas.openxmlformats.org/officeDocument/2006/relationships/customXml" Target="../ink/ink39.xml"/><Relationship Id="rId97" Type="http://schemas.openxmlformats.org/officeDocument/2006/relationships/image" Target="../media/image47.emf"/><Relationship Id="rId104" Type="http://schemas.openxmlformats.org/officeDocument/2006/relationships/customXml" Target="../ink/ink53.xml"/><Relationship Id="rId120" Type="http://schemas.openxmlformats.org/officeDocument/2006/relationships/customXml" Target="../ink/ink61.xml"/><Relationship Id="rId125" Type="http://schemas.openxmlformats.org/officeDocument/2006/relationships/image" Target="../media/image61.emf"/><Relationship Id="rId7" Type="http://schemas.openxmlformats.org/officeDocument/2006/relationships/image" Target="../media/image3.emf"/><Relationship Id="rId71" Type="http://schemas.openxmlformats.org/officeDocument/2006/relationships/customXml" Target="../ink/ink36.xml"/><Relationship Id="rId92" Type="http://schemas.openxmlformats.org/officeDocument/2006/relationships/customXml" Target="../ink/ink47.xml"/><Relationship Id="rId2" Type="http://schemas.openxmlformats.org/officeDocument/2006/relationships/customXml" Target="../ink/ink1.xml"/><Relationship Id="rId29" Type="http://schemas.openxmlformats.org/officeDocument/2006/relationships/image" Target="../media/image14.emf"/><Relationship Id="rId24" Type="http://schemas.openxmlformats.org/officeDocument/2006/relationships/customXml" Target="../ink/ink12.xml"/><Relationship Id="rId40" Type="http://schemas.openxmlformats.org/officeDocument/2006/relationships/customXml" Target="../ink/ink20.xml"/><Relationship Id="rId45" Type="http://schemas.openxmlformats.org/officeDocument/2006/relationships/customXml" Target="../ink/ink23.xml"/><Relationship Id="rId66" Type="http://schemas.openxmlformats.org/officeDocument/2006/relationships/image" Target="../media/image32.emf"/><Relationship Id="rId87" Type="http://schemas.openxmlformats.org/officeDocument/2006/relationships/image" Target="../media/image42.emf"/><Relationship Id="rId110" Type="http://schemas.openxmlformats.org/officeDocument/2006/relationships/customXml" Target="../ink/ink56.xml"/><Relationship Id="rId115" Type="http://schemas.openxmlformats.org/officeDocument/2006/relationships/image" Target="../media/image56.emf"/><Relationship Id="rId131" Type="http://schemas.openxmlformats.org/officeDocument/2006/relationships/image" Target="../media/image64.emf"/><Relationship Id="rId136" Type="http://schemas.openxmlformats.org/officeDocument/2006/relationships/customXml" Target="../ink/ink69.xml"/><Relationship Id="rId61" Type="http://schemas.openxmlformats.org/officeDocument/2006/relationships/customXml" Target="../ink/ink31.xml"/><Relationship Id="rId82" Type="http://schemas.openxmlformats.org/officeDocument/2006/relationships/customXml" Target="../ink/ink42.xml"/><Relationship Id="rId1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3.emf"/><Relationship Id="rId18" Type="http://schemas.openxmlformats.org/officeDocument/2006/relationships/customXml" Target="../ink/ink78.xml"/><Relationship Id="rId26" Type="http://schemas.openxmlformats.org/officeDocument/2006/relationships/customXml" Target="../ink/ink82.xml"/><Relationship Id="rId39" Type="http://schemas.openxmlformats.org/officeDocument/2006/relationships/image" Target="../media/image86.emf"/><Relationship Id="rId21" Type="http://schemas.openxmlformats.org/officeDocument/2006/relationships/image" Target="../media/image77.emf"/><Relationship Id="rId34" Type="http://schemas.openxmlformats.org/officeDocument/2006/relationships/customXml" Target="../ink/ink86.xml"/><Relationship Id="rId42" Type="http://schemas.openxmlformats.org/officeDocument/2006/relationships/customXml" Target="../ink/ink90.xml"/><Relationship Id="rId47" Type="http://schemas.openxmlformats.org/officeDocument/2006/relationships/image" Target="../media/image90.emf"/><Relationship Id="rId50" Type="http://schemas.openxmlformats.org/officeDocument/2006/relationships/customXml" Target="../ink/ink94.xml"/><Relationship Id="rId55" Type="http://schemas.openxmlformats.org/officeDocument/2006/relationships/image" Target="../media/image94.emf"/><Relationship Id="rId63" Type="http://schemas.openxmlformats.org/officeDocument/2006/relationships/image" Target="../media/image98.emf"/><Relationship Id="rId68" Type="http://schemas.openxmlformats.org/officeDocument/2006/relationships/customXml" Target="../ink/ink103.xml"/><Relationship Id="rId76" Type="http://schemas.openxmlformats.org/officeDocument/2006/relationships/customXml" Target="../ink/ink107.xml"/><Relationship Id="rId84" Type="http://schemas.openxmlformats.org/officeDocument/2006/relationships/customXml" Target="../ink/ink111.xml"/><Relationship Id="rId89" Type="http://schemas.openxmlformats.org/officeDocument/2006/relationships/image" Target="../media/image111.emf"/><Relationship Id="rId7" Type="http://schemas.openxmlformats.org/officeDocument/2006/relationships/image" Target="../media/image70.emf"/><Relationship Id="rId71" Type="http://schemas.openxmlformats.org/officeDocument/2006/relationships/image" Target="../media/image102.emf"/><Relationship Id="rId92" Type="http://schemas.openxmlformats.org/officeDocument/2006/relationships/customXml" Target="../ink/ink115.xml"/><Relationship Id="rId2" Type="http://schemas.openxmlformats.org/officeDocument/2006/relationships/customXml" Target="../ink/ink70.xml"/><Relationship Id="rId16" Type="http://schemas.openxmlformats.org/officeDocument/2006/relationships/customXml" Target="../ink/ink77.xml"/><Relationship Id="rId29" Type="http://schemas.openxmlformats.org/officeDocument/2006/relationships/image" Target="../media/image81.emf"/><Relationship Id="rId11" Type="http://schemas.openxmlformats.org/officeDocument/2006/relationships/image" Target="../media/image72.emf"/><Relationship Id="rId24" Type="http://schemas.openxmlformats.org/officeDocument/2006/relationships/customXml" Target="../ink/ink81.xml"/><Relationship Id="rId32" Type="http://schemas.openxmlformats.org/officeDocument/2006/relationships/customXml" Target="../ink/ink85.xml"/><Relationship Id="rId37" Type="http://schemas.openxmlformats.org/officeDocument/2006/relationships/image" Target="../media/image85.emf"/><Relationship Id="rId40" Type="http://schemas.openxmlformats.org/officeDocument/2006/relationships/customXml" Target="../ink/ink89.xml"/><Relationship Id="rId45" Type="http://schemas.openxmlformats.org/officeDocument/2006/relationships/image" Target="../media/image89.emf"/><Relationship Id="rId53" Type="http://schemas.openxmlformats.org/officeDocument/2006/relationships/image" Target="../media/image93.emf"/><Relationship Id="rId58" Type="http://schemas.openxmlformats.org/officeDocument/2006/relationships/customXml" Target="../ink/ink98.xml"/><Relationship Id="rId66" Type="http://schemas.openxmlformats.org/officeDocument/2006/relationships/customXml" Target="../ink/ink102.xml"/><Relationship Id="rId74" Type="http://schemas.openxmlformats.org/officeDocument/2006/relationships/customXml" Target="../ink/ink106.xml"/><Relationship Id="rId79" Type="http://schemas.openxmlformats.org/officeDocument/2006/relationships/image" Target="../media/image106.emf"/><Relationship Id="rId87" Type="http://schemas.openxmlformats.org/officeDocument/2006/relationships/image" Target="../media/image110.emf"/><Relationship Id="rId5" Type="http://schemas.openxmlformats.org/officeDocument/2006/relationships/image" Target="../media/image69.emf"/><Relationship Id="rId61" Type="http://schemas.openxmlformats.org/officeDocument/2006/relationships/image" Target="../media/image97.emf"/><Relationship Id="rId82" Type="http://schemas.openxmlformats.org/officeDocument/2006/relationships/customXml" Target="../ink/ink110.xml"/><Relationship Id="rId90" Type="http://schemas.openxmlformats.org/officeDocument/2006/relationships/customXml" Target="../ink/ink114.xml"/><Relationship Id="rId95" Type="http://schemas.openxmlformats.org/officeDocument/2006/relationships/image" Target="../media/image114.emf"/><Relationship Id="rId19" Type="http://schemas.openxmlformats.org/officeDocument/2006/relationships/image" Target="../media/image76.emf"/><Relationship Id="rId14" Type="http://schemas.openxmlformats.org/officeDocument/2006/relationships/customXml" Target="../ink/ink76.xml"/><Relationship Id="rId22" Type="http://schemas.openxmlformats.org/officeDocument/2006/relationships/customXml" Target="../ink/ink80.xml"/><Relationship Id="rId27" Type="http://schemas.openxmlformats.org/officeDocument/2006/relationships/image" Target="../media/image80.emf"/><Relationship Id="rId30" Type="http://schemas.openxmlformats.org/officeDocument/2006/relationships/customXml" Target="../ink/ink84.xml"/><Relationship Id="rId35" Type="http://schemas.openxmlformats.org/officeDocument/2006/relationships/image" Target="../media/image84.emf"/><Relationship Id="rId43" Type="http://schemas.openxmlformats.org/officeDocument/2006/relationships/image" Target="../media/image88.emf"/><Relationship Id="rId48" Type="http://schemas.openxmlformats.org/officeDocument/2006/relationships/customXml" Target="../ink/ink93.xml"/><Relationship Id="rId56" Type="http://schemas.openxmlformats.org/officeDocument/2006/relationships/customXml" Target="../ink/ink97.xml"/><Relationship Id="rId64" Type="http://schemas.openxmlformats.org/officeDocument/2006/relationships/customXml" Target="../ink/ink101.xml"/><Relationship Id="rId69" Type="http://schemas.openxmlformats.org/officeDocument/2006/relationships/image" Target="../media/image101.emf"/><Relationship Id="rId77" Type="http://schemas.openxmlformats.org/officeDocument/2006/relationships/image" Target="../media/image105.emf"/><Relationship Id="rId8" Type="http://schemas.openxmlformats.org/officeDocument/2006/relationships/customXml" Target="../ink/ink73.xml"/><Relationship Id="rId51" Type="http://schemas.openxmlformats.org/officeDocument/2006/relationships/image" Target="../media/image92.emf"/><Relationship Id="rId72" Type="http://schemas.openxmlformats.org/officeDocument/2006/relationships/customXml" Target="../ink/ink105.xml"/><Relationship Id="rId80" Type="http://schemas.openxmlformats.org/officeDocument/2006/relationships/customXml" Target="../ink/ink109.xml"/><Relationship Id="rId85" Type="http://schemas.openxmlformats.org/officeDocument/2006/relationships/image" Target="../media/image109.emf"/><Relationship Id="rId93" Type="http://schemas.openxmlformats.org/officeDocument/2006/relationships/image" Target="../media/image113.emf"/><Relationship Id="rId3" Type="http://schemas.openxmlformats.org/officeDocument/2006/relationships/image" Target="../media/image68.emf"/><Relationship Id="rId12" Type="http://schemas.openxmlformats.org/officeDocument/2006/relationships/customXml" Target="../ink/ink75.xml"/><Relationship Id="rId17" Type="http://schemas.openxmlformats.org/officeDocument/2006/relationships/image" Target="../media/image75.emf"/><Relationship Id="rId25" Type="http://schemas.openxmlformats.org/officeDocument/2006/relationships/image" Target="../media/image79.emf"/><Relationship Id="rId33" Type="http://schemas.openxmlformats.org/officeDocument/2006/relationships/image" Target="../media/image83.emf"/><Relationship Id="rId38" Type="http://schemas.openxmlformats.org/officeDocument/2006/relationships/customXml" Target="../ink/ink88.xml"/><Relationship Id="rId46" Type="http://schemas.openxmlformats.org/officeDocument/2006/relationships/customXml" Target="../ink/ink92.xml"/><Relationship Id="rId59" Type="http://schemas.openxmlformats.org/officeDocument/2006/relationships/image" Target="../media/image96.emf"/><Relationship Id="rId67" Type="http://schemas.openxmlformats.org/officeDocument/2006/relationships/image" Target="../media/image100.emf"/><Relationship Id="rId20" Type="http://schemas.openxmlformats.org/officeDocument/2006/relationships/customXml" Target="../ink/ink79.xml"/><Relationship Id="rId41" Type="http://schemas.openxmlformats.org/officeDocument/2006/relationships/image" Target="../media/image87.emf"/><Relationship Id="rId54" Type="http://schemas.openxmlformats.org/officeDocument/2006/relationships/customXml" Target="../ink/ink96.xml"/><Relationship Id="rId62" Type="http://schemas.openxmlformats.org/officeDocument/2006/relationships/customXml" Target="../ink/ink100.xml"/><Relationship Id="rId70" Type="http://schemas.openxmlformats.org/officeDocument/2006/relationships/customXml" Target="../ink/ink104.xml"/><Relationship Id="rId75" Type="http://schemas.openxmlformats.org/officeDocument/2006/relationships/image" Target="../media/image104.emf"/><Relationship Id="rId83" Type="http://schemas.openxmlformats.org/officeDocument/2006/relationships/image" Target="../media/image108.emf"/><Relationship Id="rId88" Type="http://schemas.openxmlformats.org/officeDocument/2006/relationships/customXml" Target="../ink/ink113.xml"/><Relationship Id="rId91" Type="http://schemas.openxmlformats.org/officeDocument/2006/relationships/image" Target="../media/image112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2.xml"/><Relationship Id="rId15" Type="http://schemas.openxmlformats.org/officeDocument/2006/relationships/image" Target="../media/image74.emf"/><Relationship Id="rId23" Type="http://schemas.openxmlformats.org/officeDocument/2006/relationships/image" Target="../media/image78.emf"/><Relationship Id="rId28" Type="http://schemas.openxmlformats.org/officeDocument/2006/relationships/customXml" Target="../ink/ink83.xml"/><Relationship Id="rId36" Type="http://schemas.openxmlformats.org/officeDocument/2006/relationships/customXml" Target="../ink/ink87.xml"/><Relationship Id="rId49" Type="http://schemas.openxmlformats.org/officeDocument/2006/relationships/image" Target="../media/image91.emf"/><Relationship Id="rId57" Type="http://schemas.openxmlformats.org/officeDocument/2006/relationships/image" Target="../media/image95.emf"/><Relationship Id="rId10" Type="http://schemas.openxmlformats.org/officeDocument/2006/relationships/customXml" Target="../ink/ink74.xml"/><Relationship Id="rId31" Type="http://schemas.openxmlformats.org/officeDocument/2006/relationships/image" Target="../media/image82.emf"/><Relationship Id="rId44" Type="http://schemas.openxmlformats.org/officeDocument/2006/relationships/customXml" Target="../ink/ink91.xml"/><Relationship Id="rId52" Type="http://schemas.openxmlformats.org/officeDocument/2006/relationships/customXml" Target="../ink/ink95.xml"/><Relationship Id="rId60" Type="http://schemas.openxmlformats.org/officeDocument/2006/relationships/customXml" Target="../ink/ink99.xml"/><Relationship Id="rId65" Type="http://schemas.openxmlformats.org/officeDocument/2006/relationships/image" Target="../media/image99.emf"/><Relationship Id="rId73" Type="http://schemas.openxmlformats.org/officeDocument/2006/relationships/image" Target="../media/image103.emf"/><Relationship Id="rId78" Type="http://schemas.openxmlformats.org/officeDocument/2006/relationships/customXml" Target="../ink/ink108.xml"/><Relationship Id="rId81" Type="http://schemas.openxmlformats.org/officeDocument/2006/relationships/image" Target="../media/image107.emf"/><Relationship Id="rId86" Type="http://schemas.openxmlformats.org/officeDocument/2006/relationships/customXml" Target="../ink/ink112.xml"/><Relationship Id="rId94" Type="http://schemas.openxmlformats.org/officeDocument/2006/relationships/customXml" Target="../ink/ink116.xml"/><Relationship Id="rId4" Type="http://schemas.openxmlformats.org/officeDocument/2006/relationships/customXml" Target="../ink/ink71.xml"/><Relationship Id="rId9" Type="http://schemas.openxmlformats.org/officeDocument/2006/relationships/image" Target="../media/image71.e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9.emf"/><Relationship Id="rId18" Type="http://schemas.openxmlformats.org/officeDocument/2006/relationships/customXml" Target="../ink/ink125.xml"/><Relationship Id="rId109" Type="http://schemas.openxmlformats.org/officeDocument/2006/relationships/image" Target="../media/image150.emf"/><Relationship Id="rId21" Type="http://schemas.openxmlformats.org/officeDocument/2006/relationships/image" Target="../media/image123.emf"/><Relationship Id="rId63" Type="http://schemas.openxmlformats.org/officeDocument/2006/relationships/image" Target="../media/image125.emf"/><Relationship Id="rId68" Type="http://schemas.openxmlformats.org/officeDocument/2006/relationships/customXml" Target="../ink/ink133.xml"/><Relationship Id="rId76" Type="http://schemas.openxmlformats.org/officeDocument/2006/relationships/customXml" Target="../ink/ink137.xml"/><Relationship Id="rId84" Type="http://schemas.openxmlformats.org/officeDocument/2006/relationships/customXml" Target="../ink/ink141.xml"/><Relationship Id="rId89" Type="http://schemas.openxmlformats.org/officeDocument/2006/relationships/image" Target="../media/image138.emf"/><Relationship Id="rId97" Type="http://schemas.openxmlformats.org/officeDocument/2006/relationships/image" Target="../media/image144.emf"/><Relationship Id="rId104" Type="http://schemas.openxmlformats.org/officeDocument/2006/relationships/customXml" Target="../ink/ink151.xml"/><Relationship Id="rId7" Type="http://schemas.openxmlformats.org/officeDocument/2006/relationships/image" Target="../media/image116.emf"/><Relationship Id="rId71" Type="http://schemas.openxmlformats.org/officeDocument/2006/relationships/image" Target="../media/image129.emf"/><Relationship Id="rId92" Type="http://schemas.openxmlformats.org/officeDocument/2006/relationships/customXml" Target="../ink/ink145.xml"/><Relationship Id="rId2" Type="http://schemas.openxmlformats.org/officeDocument/2006/relationships/customXml" Target="../ink/ink117.xml"/><Relationship Id="rId16" Type="http://schemas.openxmlformats.org/officeDocument/2006/relationships/customXml" Target="../ink/ink124.xml"/><Relationship Id="rId107" Type="http://schemas.openxmlformats.org/officeDocument/2006/relationships/image" Target="../media/image149.emf"/><Relationship Id="rId11" Type="http://schemas.openxmlformats.org/officeDocument/2006/relationships/image" Target="../media/image118.emf"/><Relationship Id="rId58" Type="http://schemas.openxmlformats.org/officeDocument/2006/relationships/customXml" Target="../ink/ink128.xml"/><Relationship Id="rId66" Type="http://schemas.openxmlformats.org/officeDocument/2006/relationships/customXml" Target="../ink/ink132.xml"/><Relationship Id="rId74" Type="http://schemas.openxmlformats.org/officeDocument/2006/relationships/customXml" Target="../ink/ink136.xml"/><Relationship Id="rId79" Type="http://schemas.openxmlformats.org/officeDocument/2006/relationships/image" Target="../media/image133.emf"/><Relationship Id="rId87" Type="http://schemas.openxmlformats.org/officeDocument/2006/relationships/image" Target="../media/image137.emf"/><Relationship Id="rId102" Type="http://schemas.openxmlformats.org/officeDocument/2006/relationships/customXml" Target="../ink/ink150.xml"/><Relationship Id="rId110" Type="http://schemas.openxmlformats.org/officeDocument/2006/relationships/customXml" Target="../ink/ink154.xml"/><Relationship Id="rId5" Type="http://schemas.openxmlformats.org/officeDocument/2006/relationships/image" Target="../media/image115.emf"/><Relationship Id="rId15" Type="http://schemas.openxmlformats.org/officeDocument/2006/relationships/image" Target="../media/image120.emf"/><Relationship Id="rId57" Type="http://schemas.openxmlformats.org/officeDocument/2006/relationships/image" Target="../media/image141.emf"/><Relationship Id="rId61" Type="http://schemas.openxmlformats.org/officeDocument/2006/relationships/image" Target="../media/image124.emf"/><Relationship Id="rId82" Type="http://schemas.openxmlformats.org/officeDocument/2006/relationships/customXml" Target="../ink/ink140.xml"/><Relationship Id="rId90" Type="http://schemas.openxmlformats.org/officeDocument/2006/relationships/customXml" Target="../ink/ink144.xml"/><Relationship Id="rId95" Type="http://schemas.openxmlformats.org/officeDocument/2006/relationships/image" Target="../media/image143.emf"/><Relationship Id="rId106" Type="http://schemas.openxmlformats.org/officeDocument/2006/relationships/customXml" Target="../ink/ink152.xml"/><Relationship Id="rId10" Type="http://schemas.openxmlformats.org/officeDocument/2006/relationships/customXml" Target="../ink/ink121.xml"/><Relationship Id="rId19" Type="http://schemas.openxmlformats.org/officeDocument/2006/relationships/image" Target="../media/image122.emf"/><Relationship Id="rId60" Type="http://schemas.openxmlformats.org/officeDocument/2006/relationships/customXml" Target="../ink/ink129.xml"/><Relationship Id="rId65" Type="http://schemas.openxmlformats.org/officeDocument/2006/relationships/image" Target="../media/image126.emf"/><Relationship Id="rId73" Type="http://schemas.openxmlformats.org/officeDocument/2006/relationships/image" Target="../media/image130.emf"/><Relationship Id="rId78" Type="http://schemas.openxmlformats.org/officeDocument/2006/relationships/customXml" Target="../ink/ink138.xml"/><Relationship Id="rId81" Type="http://schemas.openxmlformats.org/officeDocument/2006/relationships/image" Target="../media/image134.emf"/><Relationship Id="rId86" Type="http://schemas.openxmlformats.org/officeDocument/2006/relationships/customXml" Target="../ink/ink142.xml"/><Relationship Id="rId94" Type="http://schemas.openxmlformats.org/officeDocument/2006/relationships/customXml" Target="../ink/ink146.xml"/><Relationship Id="rId99" Type="http://schemas.openxmlformats.org/officeDocument/2006/relationships/image" Target="../media/image145.emf"/><Relationship Id="rId101" Type="http://schemas.openxmlformats.org/officeDocument/2006/relationships/image" Target="../media/image146.emf"/><Relationship Id="rId4" Type="http://schemas.openxmlformats.org/officeDocument/2006/relationships/customXml" Target="../ink/ink118.xml"/><Relationship Id="rId9" Type="http://schemas.openxmlformats.org/officeDocument/2006/relationships/image" Target="../media/image117.emf"/><Relationship Id="rId14" Type="http://schemas.openxmlformats.org/officeDocument/2006/relationships/customXml" Target="../ink/ink123.xml"/><Relationship Id="rId22" Type="http://schemas.openxmlformats.org/officeDocument/2006/relationships/customXml" Target="../ink/ink127.xml"/><Relationship Id="rId64" Type="http://schemas.openxmlformats.org/officeDocument/2006/relationships/customXml" Target="../ink/ink131.xml"/><Relationship Id="rId69" Type="http://schemas.openxmlformats.org/officeDocument/2006/relationships/image" Target="../media/image128.emf"/><Relationship Id="rId77" Type="http://schemas.openxmlformats.org/officeDocument/2006/relationships/image" Target="../media/image132.emf"/><Relationship Id="rId100" Type="http://schemas.openxmlformats.org/officeDocument/2006/relationships/customXml" Target="../ink/ink149.xml"/><Relationship Id="rId105" Type="http://schemas.openxmlformats.org/officeDocument/2006/relationships/image" Target="../media/image148.emf"/><Relationship Id="rId8" Type="http://schemas.openxmlformats.org/officeDocument/2006/relationships/customXml" Target="../ink/ink120.xml"/><Relationship Id="rId72" Type="http://schemas.openxmlformats.org/officeDocument/2006/relationships/customXml" Target="../ink/ink135.xml"/><Relationship Id="rId80" Type="http://schemas.openxmlformats.org/officeDocument/2006/relationships/customXml" Target="../ink/ink139.xml"/><Relationship Id="rId85" Type="http://schemas.openxmlformats.org/officeDocument/2006/relationships/image" Target="../media/image136.emf"/><Relationship Id="rId93" Type="http://schemas.openxmlformats.org/officeDocument/2006/relationships/image" Target="../media/image140.emf"/><Relationship Id="rId98" Type="http://schemas.openxmlformats.org/officeDocument/2006/relationships/customXml" Target="../ink/ink148.xml"/><Relationship Id="rId3" Type="http://schemas.openxmlformats.org/officeDocument/2006/relationships/image" Target="../media/image1140.emf"/><Relationship Id="rId12" Type="http://schemas.openxmlformats.org/officeDocument/2006/relationships/customXml" Target="../ink/ink122.xml"/><Relationship Id="rId17" Type="http://schemas.openxmlformats.org/officeDocument/2006/relationships/image" Target="../media/image121.emf"/><Relationship Id="rId59" Type="http://schemas.openxmlformats.org/officeDocument/2006/relationships/image" Target="../media/image142.emf"/><Relationship Id="rId67" Type="http://schemas.openxmlformats.org/officeDocument/2006/relationships/image" Target="../media/image127.emf"/><Relationship Id="rId103" Type="http://schemas.openxmlformats.org/officeDocument/2006/relationships/image" Target="../media/image147.emf"/><Relationship Id="rId108" Type="http://schemas.openxmlformats.org/officeDocument/2006/relationships/customXml" Target="../ink/ink153.xml"/><Relationship Id="rId20" Type="http://schemas.openxmlformats.org/officeDocument/2006/relationships/customXml" Target="../ink/ink126.xml"/><Relationship Id="rId62" Type="http://schemas.openxmlformats.org/officeDocument/2006/relationships/customXml" Target="../ink/ink130.xml"/><Relationship Id="rId70" Type="http://schemas.openxmlformats.org/officeDocument/2006/relationships/customXml" Target="../ink/ink134.xml"/><Relationship Id="rId75" Type="http://schemas.openxmlformats.org/officeDocument/2006/relationships/image" Target="../media/image131.emf"/><Relationship Id="rId83" Type="http://schemas.openxmlformats.org/officeDocument/2006/relationships/image" Target="../media/image135.emf"/><Relationship Id="rId88" Type="http://schemas.openxmlformats.org/officeDocument/2006/relationships/customXml" Target="../ink/ink143.xml"/><Relationship Id="rId91" Type="http://schemas.openxmlformats.org/officeDocument/2006/relationships/image" Target="../media/image139.emf"/><Relationship Id="rId96" Type="http://schemas.openxmlformats.org/officeDocument/2006/relationships/customXml" Target="../ink/ink147.xml"/><Relationship Id="rId111" Type="http://schemas.openxmlformats.org/officeDocument/2006/relationships/image" Target="../media/image151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Meeting Notes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20.10.2004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93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725140" y="3079020"/>
            <a:ext cx="4014000" cy="1611720"/>
            <a:chOff x="1730460" y="1884180"/>
            <a:chExt cx="4014000" cy="1611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4" name="Ink 13"/>
                <p14:cNvContentPartPr/>
                <p14:nvPr/>
              </p14:nvContentPartPr>
              <p14:xfrm>
                <a:off x="2049420" y="2130420"/>
                <a:ext cx="1043280" cy="783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049420" y="2130420"/>
                  <a:ext cx="1043280" cy="78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/>
                <p14:cNvContentPartPr/>
                <p14:nvPr/>
              </p14:nvContentPartPr>
              <p14:xfrm>
                <a:off x="3094140" y="1884180"/>
                <a:ext cx="1638000" cy="39492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094140" y="1884180"/>
                  <a:ext cx="1638000" cy="39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/>
                <p14:cNvContentPartPr/>
                <p14:nvPr/>
              </p14:nvContentPartPr>
              <p14:xfrm>
                <a:off x="4708020" y="2239860"/>
                <a:ext cx="1036440" cy="9158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708020" y="2239860"/>
                  <a:ext cx="1036440" cy="91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0" name="Ink 19"/>
                <p14:cNvContentPartPr/>
                <p14:nvPr/>
              </p14:nvContentPartPr>
              <p14:xfrm>
                <a:off x="1730460" y="2913420"/>
                <a:ext cx="1247040" cy="57888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30460" y="2913420"/>
                  <a:ext cx="1247040" cy="57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1" name="Ink 20"/>
                <p14:cNvContentPartPr/>
                <p14:nvPr/>
              </p14:nvContentPartPr>
              <p14:xfrm>
                <a:off x="2902620" y="3165780"/>
                <a:ext cx="1283400" cy="3301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902620" y="3165780"/>
                  <a:ext cx="1283400" cy="33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4" name="Ink 23"/>
                <p14:cNvContentPartPr/>
                <p14:nvPr/>
              </p14:nvContentPartPr>
              <p14:xfrm>
                <a:off x="4123380" y="3193860"/>
                <a:ext cx="860760" cy="29376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123380" y="3193860"/>
                  <a:ext cx="860760" cy="29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5" name="Ink 24"/>
                <p14:cNvContentPartPr/>
                <p14:nvPr/>
              </p14:nvContentPartPr>
              <p14:xfrm>
                <a:off x="4938060" y="3079020"/>
                <a:ext cx="772920" cy="19260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38060" y="3079020"/>
                  <a:ext cx="772920" cy="192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35" name="Ink 134"/>
              <p14:cNvContentPartPr/>
              <p14:nvPr/>
            </p14:nvContentPartPr>
            <p14:xfrm>
              <a:off x="124848" y="1654488"/>
              <a:ext cx="1054800" cy="695880"/>
            </p14:xfrm>
          </p:contentPart>
        </mc:Choice>
        <mc:Fallback xmlns="">
          <p:pic>
            <p:nvPicPr>
              <p:cNvPr id="135" name="Ink 134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4848" y="1654488"/>
                <a:ext cx="1054800" cy="69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36" name="Ink 135"/>
              <p14:cNvContentPartPr/>
              <p14:nvPr/>
            </p14:nvContentPartPr>
            <p14:xfrm>
              <a:off x="533808" y="115848"/>
              <a:ext cx="1199520" cy="827640"/>
            </p14:xfrm>
          </p:contentPart>
        </mc:Choice>
        <mc:Fallback xmlns="">
          <p:pic>
            <p:nvPicPr>
              <p:cNvPr id="136" name="Ink 135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33808" y="115848"/>
                <a:ext cx="1199520" cy="82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48" name="Ink 147"/>
              <p14:cNvContentPartPr/>
              <p14:nvPr/>
            </p14:nvContentPartPr>
            <p14:xfrm>
              <a:off x="3023208" y="79848"/>
              <a:ext cx="1526400" cy="817920"/>
            </p14:xfrm>
          </p:contentPart>
        </mc:Choice>
        <mc:Fallback xmlns="">
          <p:pic>
            <p:nvPicPr>
              <p:cNvPr id="148" name="Ink 147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023208" y="79848"/>
                <a:ext cx="1526400" cy="81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50" name="Ink 149"/>
              <p14:cNvContentPartPr/>
              <p14:nvPr/>
            </p14:nvContentPartPr>
            <p14:xfrm>
              <a:off x="6468408" y="782208"/>
              <a:ext cx="1336320" cy="836280"/>
            </p14:xfrm>
          </p:contentPart>
        </mc:Choice>
        <mc:Fallback xmlns="">
          <p:pic>
            <p:nvPicPr>
              <p:cNvPr id="150" name="Ink 149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468408" y="782208"/>
                <a:ext cx="1336320" cy="8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55" name="Ink 154"/>
              <p14:cNvContentPartPr/>
              <p14:nvPr/>
            </p14:nvContentPartPr>
            <p14:xfrm>
              <a:off x="7815168" y="994608"/>
              <a:ext cx="1093320" cy="678960"/>
            </p14:xfrm>
          </p:contentPart>
        </mc:Choice>
        <mc:Fallback xmlns="">
          <p:pic>
            <p:nvPicPr>
              <p:cNvPr id="155" name="Ink 154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815168" y="994608"/>
                <a:ext cx="1093320" cy="67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70" name="Ink 169"/>
              <p14:cNvContentPartPr/>
              <p14:nvPr/>
            </p14:nvContentPartPr>
            <p14:xfrm>
              <a:off x="8687088" y="2552832"/>
              <a:ext cx="14400" cy="0"/>
            </p14:xfrm>
          </p:contentPart>
        </mc:Choice>
        <mc:Fallback xmlns="">
          <p:pic>
            <p:nvPicPr>
              <p:cNvPr id="170" name="Ink 169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687088" y="2552832"/>
                <a:ext cx="1440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72" name="Ink 171"/>
              <p14:cNvContentPartPr/>
              <p14:nvPr/>
            </p14:nvContentPartPr>
            <p14:xfrm>
              <a:off x="5553288" y="42768"/>
              <a:ext cx="1598760" cy="684720"/>
            </p14:xfrm>
          </p:contentPart>
        </mc:Choice>
        <mc:Fallback xmlns="">
          <p:pic>
            <p:nvPicPr>
              <p:cNvPr id="172" name="Ink 171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553288" y="42768"/>
                <a:ext cx="1598760" cy="68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76" name="Ink 175"/>
              <p14:cNvContentPartPr/>
              <p14:nvPr/>
            </p14:nvContentPartPr>
            <p14:xfrm>
              <a:off x="5425848" y="2295288"/>
              <a:ext cx="442800" cy="346680"/>
            </p14:xfrm>
          </p:contentPart>
        </mc:Choice>
        <mc:Fallback xmlns="">
          <p:pic>
            <p:nvPicPr>
              <p:cNvPr id="176" name="Ink 17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425848" y="2295288"/>
                <a:ext cx="442800" cy="34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06" name="Ink 205"/>
              <p14:cNvContentPartPr/>
              <p14:nvPr/>
            </p14:nvContentPartPr>
            <p14:xfrm>
              <a:off x="2661408" y="4564368"/>
              <a:ext cx="1243800" cy="605520"/>
            </p14:xfrm>
          </p:contentPart>
        </mc:Choice>
        <mc:Fallback xmlns="">
          <p:pic>
            <p:nvPicPr>
              <p:cNvPr id="206" name="Ink 205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661408" y="4564368"/>
                <a:ext cx="1243800" cy="60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07" name="Ink 206"/>
              <p14:cNvContentPartPr/>
              <p14:nvPr/>
            </p14:nvContentPartPr>
            <p14:xfrm>
              <a:off x="2734488" y="4986288"/>
              <a:ext cx="256320" cy="311400"/>
            </p14:xfrm>
          </p:contentPart>
        </mc:Choice>
        <mc:Fallback xmlns="">
          <p:pic>
            <p:nvPicPr>
              <p:cNvPr id="207" name="Ink 206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734488" y="4986288"/>
                <a:ext cx="256320" cy="31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08" name="Ink 207"/>
              <p14:cNvContentPartPr/>
              <p14:nvPr/>
            </p14:nvContentPartPr>
            <p14:xfrm>
              <a:off x="2734488" y="4601448"/>
              <a:ext cx="1190160" cy="570960"/>
            </p14:xfrm>
          </p:contentPart>
        </mc:Choice>
        <mc:Fallback xmlns="">
          <p:pic>
            <p:nvPicPr>
              <p:cNvPr id="208" name="Ink 207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734488" y="4601448"/>
                <a:ext cx="1190160" cy="57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9" name="Ink 208"/>
              <p14:cNvContentPartPr/>
              <p14:nvPr/>
            </p14:nvContentPartPr>
            <p14:xfrm>
              <a:off x="426024" y="3637152"/>
              <a:ext cx="1396800" cy="745200"/>
            </p14:xfrm>
          </p:contentPart>
        </mc:Choice>
        <mc:Fallback xmlns="">
          <p:pic>
            <p:nvPicPr>
              <p:cNvPr id="209" name="Ink 208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26024" y="3637152"/>
                <a:ext cx="1396800" cy="74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0" name="Ink 209"/>
              <p14:cNvContentPartPr/>
              <p14:nvPr/>
            </p14:nvContentPartPr>
            <p14:xfrm>
              <a:off x="413940" y="4986288"/>
              <a:ext cx="2311200" cy="955440"/>
            </p14:xfrm>
          </p:contentPart>
        </mc:Choice>
        <mc:Fallback xmlns="">
          <p:pic>
            <p:nvPicPr>
              <p:cNvPr id="210" name="Ink 209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13940" y="4986288"/>
                <a:ext cx="2311200" cy="95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11" name="Ink 210"/>
              <p14:cNvContentPartPr/>
              <p14:nvPr/>
            </p14:nvContentPartPr>
            <p14:xfrm>
              <a:off x="4303728" y="1384248"/>
              <a:ext cx="2311200" cy="955440"/>
            </p14:xfrm>
          </p:contentPart>
        </mc:Choice>
        <mc:Fallback xmlns="">
          <p:pic>
            <p:nvPicPr>
              <p:cNvPr id="211" name="Ink 21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303728" y="1384248"/>
                <a:ext cx="2311200" cy="95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12" name="Ink 211"/>
              <p14:cNvContentPartPr/>
              <p14:nvPr/>
            </p14:nvContentPartPr>
            <p14:xfrm>
              <a:off x="3086031" y="-1331557"/>
              <a:ext cx="34920" cy="0"/>
            </p14:xfrm>
          </p:contentPart>
        </mc:Choice>
        <mc:Fallback xmlns="">
          <p:pic>
            <p:nvPicPr>
              <p:cNvPr id="212" name="Ink 211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3086031" y="-1331557"/>
                <a:ext cx="3492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13" name="Ink 212"/>
              <p14:cNvContentPartPr/>
              <p14:nvPr/>
            </p14:nvContentPartPr>
            <p14:xfrm>
              <a:off x="3151584" y="4583592"/>
              <a:ext cx="771840" cy="552600"/>
            </p14:xfrm>
          </p:contentPart>
        </mc:Choice>
        <mc:Fallback xmlns="">
          <p:pic>
            <p:nvPicPr>
              <p:cNvPr id="213" name="Ink 212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3151584" y="4583592"/>
                <a:ext cx="771840" cy="55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17" name="Ink 216"/>
              <p14:cNvContentPartPr/>
              <p14:nvPr/>
            </p14:nvContentPartPr>
            <p14:xfrm>
              <a:off x="4692384" y="3840192"/>
              <a:ext cx="345600" cy="340920"/>
            </p14:xfrm>
          </p:contentPart>
        </mc:Choice>
        <mc:Fallback xmlns="">
          <p:pic>
            <p:nvPicPr>
              <p:cNvPr id="217" name="Ink 216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692384" y="3840192"/>
                <a:ext cx="345600" cy="34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35" name="Ink 234"/>
              <p14:cNvContentPartPr/>
              <p14:nvPr/>
            </p14:nvContentPartPr>
            <p14:xfrm>
              <a:off x="5918904" y="295992"/>
              <a:ext cx="1060920" cy="259560"/>
            </p14:xfrm>
          </p:contentPart>
        </mc:Choice>
        <mc:Fallback xmlns="">
          <p:pic>
            <p:nvPicPr>
              <p:cNvPr id="235" name="Ink 234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918904" y="295992"/>
                <a:ext cx="1060920" cy="25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236" name="Ink 235"/>
              <p14:cNvContentPartPr/>
              <p14:nvPr/>
            </p14:nvContentPartPr>
            <p14:xfrm>
              <a:off x="8023248" y="1141272"/>
              <a:ext cx="914976" cy="331560"/>
            </p14:xfrm>
          </p:contentPart>
        </mc:Choice>
        <mc:Fallback xmlns="">
          <p:pic>
            <p:nvPicPr>
              <p:cNvPr id="236" name="Ink 235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8023248" y="1141272"/>
                <a:ext cx="914976" cy="33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245" name="Ink 244"/>
              <p14:cNvContentPartPr/>
              <p14:nvPr/>
            </p14:nvContentPartPr>
            <p14:xfrm>
              <a:off x="6614928" y="1184472"/>
              <a:ext cx="2324016" cy="1732896"/>
            </p14:xfrm>
          </p:contentPart>
        </mc:Choice>
        <mc:Fallback xmlns="">
          <p:pic>
            <p:nvPicPr>
              <p:cNvPr id="245" name="Ink 244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6614928" y="1184472"/>
                <a:ext cx="2324016" cy="17328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249" name="Ink 248"/>
              <p14:cNvContentPartPr/>
              <p14:nvPr/>
            </p14:nvContentPartPr>
            <p14:xfrm>
              <a:off x="3357144" y="409032"/>
              <a:ext cx="987480" cy="274680"/>
            </p14:xfrm>
          </p:contentPart>
        </mc:Choice>
        <mc:Fallback xmlns="">
          <p:pic>
            <p:nvPicPr>
              <p:cNvPr id="249" name="Ink 24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3357144" y="409032"/>
                <a:ext cx="987480" cy="27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250" name="Ink 249"/>
              <p14:cNvContentPartPr/>
              <p14:nvPr/>
            </p14:nvContentPartPr>
            <p14:xfrm>
              <a:off x="1270728" y="721728"/>
              <a:ext cx="1940400" cy="1005120"/>
            </p14:xfrm>
          </p:contentPart>
        </mc:Choice>
        <mc:Fallback xmlns="">
          <p:pic>
            <p:nvPicPr>
              <p:cNvPr id="250" name="Ink 24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1270728" y="721728"/>
                <a:ext cx="1940400" cy="100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252" name="Ink 251"/>
              <p14:cNvContentPartPr/>
              <p14:nvPr/>
            </p14:nvContentPartPr>
            <p14:xfrm>
              <a:off x="5149224" y="1672632"/>
              <a:ext cx="805680" cy="366840"/>
            </p14:xfrm>
          </p:contentPart>
        </mc:Choice>
        <mc:Fallback xmlns="">
          <p:pic>
            <p:nvPicPr>
              <p:cNvPr id="252" name="Ink 251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5149224" y="1672632"/>
                <a:ext cx="805680" cy="36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253" name="Ink 252"/>
              <p14:cNvContentPartPr/>
              <p14:nvPr/>
            </p14:nvContentPartPr>
            <p14:xfrm>
              <a:off x="1032768" y="1581048"/>
              <a:ext cx="1299960" cy="237960"/>
            </p14:xfrm>
          </p:contentPart>
        </mc:Choice>
        <mc:Fallback xmlns="">
          <p:pic>
            <p:nvPicPr>
              <p:cNvPr id="253" name="Ink 252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1032768" y="1581048"/>
                <a:ext cx="1299960" cy="23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256" name="Ink 255"/>
              <p14:cNvContentPartPr/>
              <p14:nvPr/>
            </p14:nvContentPartPr>
            <p14:xfrm>
              <a:off x="5278608" y="2293488"/>
              <a:ext cx="424440" cy="839520"/>
            </p14:xfrm>
          </p:contentPart>
        </mc:Choice>
        <mc:Fallback xmlns="">
          <p:pic>
            <p:nvPicPr>
              <p:cNvPr id="256" name="Ink 255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5278608" y="2293488"/>
                <a:ext cx="424440" cy="83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257" name="Ink 256"/>
              <p14:cNvContentPartPr/>
              <p14:nvPr/>
            </p14:nvContentPartPr>
            <p14:xfrm>
              <a:off x="5333688" y="2311488"/>
              <a:ext cx="461880" cy="807480"/>
            </p14:xfrm>
          </p:contentPart>
        </mc:Choice>
        <mc:Fallback xmlns="">
          <p:pic>
            <p:nvPicPr>
              <p:cNvPr id="257" name="Ink 25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5333688" y="2311488"/>
                <a:ext cx="461880" cy="80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262" name="Ink 261"/>
              <p14:cNvContentPartPr/>
              <p14:nvPr/>
            </p14:nvContentPartPr>
            <p14:xfrm>
              <a:off x="773424" y="335952"/>
              <a:ext cx="843480" cy="366480"/>
            </p14:xfrm>
          </p:contentPart>
        </mc:Choice>
        <mc:Fallback xmlns="">
          <p:pic>
            <p:nvPicPr>
              <p:cNvPr id="262" name="Ink 261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773424" y="335952"/>
                <a:ext cx="843480" cy="36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263" name="Ink 262"/>
              <p14:cNvContentPartPr/>
              <p14:nvPr/>
            </p14:nvContentPartPr>
            <p14:xfrm>
              <a:off x="1362528" y="829728"/>
              <a:ext cx="310320" cy="183240"/>
            </p14:xfrm>
          </p:contentPart>
        </mc:Choice>
        <mc:Fallback xmlns="">
          <p:pic>
            <p:nvPicPr>
              <p:cNvPr id="263" name="Ink 262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362528" y="829728"/>
                <a:ext cx="310320" cy="18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269" name="Ink 268"/>
              <p14:cNvContentPartPr/>
              <p14:nvPr/>
            </p14:nvContentPartPr>
            <p14:xfrm>
              <a:off x="318384" y="1873728"/>
              <a:ext cx="731304" cy="329904"/>
            </p14:xfrm>
          </p:contentPart>
        </mc:Choice>
        <mc:Fallback xmlns="">
          <p:pic>
            <p:nvPicPr>
              <p:cNvPr id="269" name="Ink 268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18384" y="1873728"/>
                <a:ext cx="731304" cy="3299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273" name="Ink 272"/>
              <p14:cNvContentPartPr/>
              <p14:nvPr/>
            </p14:nvContentPartPr>
            <p14:xfrm>
              <a:off x="1160784" y="1584288"/>
              <a:ext cx="293184" cy="216864"/>
            </p14:xfrm>
          </p:contentPart>
        </mc:Choice>
        <mc:Fallback xmlns="">
          <p:pic>
            <p:nvPicPr>
              <p:cNvPr id="273" name="Ink 272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1160784" y="1584288"/>
                <a:ext cx="293184" cy="2168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276" name="Ink 275"/>
              <p14:cNvContentPartPr/>
              <p14:nvPr/>
            </p14:nvContentPartPr>
            <p14:xfrm>
              <a:off x="1325808" y="1709568"/>
              <a:ext cx="2311200" cy="955440"/>
            </p14:xfrm>
          </p:contentPart>
        </mc:Choice>
        <mc:Fallback xmlns="">
          <p:pic>
            <p:nvPicPr>
              <p:cNvPr id="276" name="Ink 275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1325808" y="1709568"/>
                <a:ext cx="2311200" cy="95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277" name="Ink 276"/>
              <p14:cNvContentPartPr/>
              <p14:nvPr/>
            </p14:nvContentPartPr>
            <p14:xfrm>
              <a:off x="976464" y="4144032"/>
              <a:ext cx="360" cy="360"/>
            </p14:xfrm>
          </p:contentPart>
        </mc:Choice>
        <mc:Fallback xmlns="">
          <p:pic>
            <p:nvPicPr>
              <p:cNvPr id="277" name="Ink 276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976464" y="4144032"/>
                <a:ext cx="360" cy="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278" name="Ink 277"/>
              <p14:cNvContentPartPr/>
              <p14:nvPr/>
            </p14:nvContentPartPr>
            <p14:xfrm>
              <a:off x="903744" y="4052952"/>
              <a:ext cx="164520" cy="181800"/>
            </p14:xfrm>
          </p:contentPart>
        </mc:Choice>
        <mc:Fallback xmlns="">
          <p:pic>
            <p:nvPicPr>
              <p:cNvPr id="278" name="Ink 277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903744" y="4052952"/>
                <a:ext cx="164520" cy="18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279" name="Ink 278"/>
              <p14:cNvContentPartPr/>
              <p14:nvPr/>
            </p14:nvContentPartPr>
            <p14:xfrm>
              <a:off x="1253664" y="4180752"/>
              <a:ext cx="15480" cy="15120"/>
            </p14:xfrm>
          </p:contentPart>
        </mc:Choice>
        <mc:Fallback xmlns="">
          <p:pic>
            <p:nvPicPr>
              <p:cNvPr id="279" name="Ink 278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1253664" y="4180752"/>
                <a:ext cx="15480" cy="1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280" name="Ink 279"/>
              <p14:cNvContentPartPr/>
              <p14:nvPr/>
            </p14:nvContentPartPr>
            <p14:xfrm>
              <a:off x="1324224" y="3942792"/>
              <a:ext cx="184320" cy="183960"/>
            </p14:xfrm>
          </p:contentPart>
        </mc:Choice>
        <mc:Fallback xmlns="">
          <p:pic>
            <p:nvPicPr>
              <p:cNvPr id="280" name="Ink 279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1324224" y="3942792"/>
                <a:ext cx="184320" cy="18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281" name="Ink 280"/>
              <p14:cNvContentPartPr/>
              <p14:nvPr/>
            </p14:nvContentPartPr>
            <p14:xfrm>
              <a:off x="1616544" y="4052952"/>
              <a:ext cx="19080" cy="360"/>
            </p14:xfrm>
          </p:contentPart>
        </mc:Choice>
        <mc:Fallback xmlns="">
          <p:pic>
            <p:nvPicPr>
              <p:cNvPr id="281" name="Ink 280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1616544" y="4052952"/>
                <a:ext cx="19080" cy="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282" name="Ink 281"/>
              <p14:cNvContentPartPr/>
              <p14:nvPr/>
            </p14:nvContentPartPr>
            <p14:xfrm>
              <a:off x="1671624" y="3851712"/>
              <a:ext cx="110160" cy="128160"/>
            </p14:xfrm>
          </p:contentPart>
        </mc:Choice>
        <mc:Fallback xmlns="">
          <p:pic>
            <p:nvPicPr>
              <p:cNvPr id="282" name="Ink 281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1671624" y="3851712"/>
                <a:ext cx="11016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292" name="Ink 291"/>
              <p14:cNvContentPartPr/>
              <p14:nvPr/>
            </p14:nvContentPartPr>
            <p14:xfrm>
              <a:off x="1232064" y="4400352"/>
              <a:ext cx="638280" cy="1391400"/>
            </p14:xfrm>
          </p:contentPart>
        </mc:Choice>
        <mc:Fallback xmlns="">
          <p:pic>
            <p:nvPicPr>
              <p:cNvPr id="292" name="Ink 291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1232064" y="4400352"/>
                <a:ext cx="638280" cy="139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300" name="Ink 299"/>
              <p14:cNvContentPartPr/>
              <p14:nvPr/>
            </p14:nvContentPartPr>
            <p14:xfrm>
              <a:off x="225144" y="5867352"/>
              <a:ext cx="2582640" cy="962280"/>
            </p14:xfrm>
          </p:contentPart>
        </mc:Choice>
        <mc:Fallback xmlns="">
          <p:pic>
            <p:nvPicPr>
              <p:cNvPr id="300" name="Ink 299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225144" y="5867352"/>
                <a:ext cx="2582640" cy="96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302" name="Ink 301"/>
              <p14:cNvContentPartPr/>
              <p14:nvPr/>
            </p14:nvContentPartPr>
            <p14:xfrm>
              <a:off x="2991744" y="6506712"/>
              <a:ext cx="0" cy="36720"/>
            </p14:xfrm>
          </p:contentPart>
        </mc:Choice>
        <mc:Fallback xmlns="">
          <p:pic>
            <p:nvPicPr>
              <p:cNvPr id="302" name="Ink 301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2991744" y="6506712"/>
                <a:ext cx="0" cy="3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15" name="Ink 14"/>
              <p14:cNvContentPartPr/>
              <p14:nvPr/>
            </p14:nvContentPartPr>
            <p14:xfrm>
              <a:off x="2127120" y="2049780"/>
              <a:ext cx="1639800" cy="13309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127120" y="2049780"/>
                <a:ext cx="1639800" cy="133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6">
            <p14:nvContentPartPr>
              <p14:cNvPr id="224" name="Ink 223"/>
              <p14:cNvContentPartPr/>
              <p14:nvPr/>
            </p14:nvContentPartPr>
            <p14:xfrm>
              <a:off x="5776080" y="4554300"/>
              <a:ext cx="1077840" cy="1017720"/>
            </p14:xfrm>
          </p:contentPart>
        </mc:Choice>
        <mc:Fallback xmlns="">
          <p:pic>
            <p:nvPicPr>
              <p:cNvPr id="224" name="Ink 223"/>
              <p:cNvPicPr/>
              <p:nvPr/>
            </p:nvPicPr>
            <p:blipFill>
              <a:blip r:embed="rId97"/>
              <a:stretch>
                <a:fillRect/>
              </a:stretch>
            </p:blipFill>
            <p:spPr>
              <a:xfrm>
                <a:off x="5776080" y="4554300"/>
                <a:ext cx="1077840" cy="101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8">
            <p14:nvContentPartPr>
              <p14:cNvPr id="228" name="Ink 227"/>
              <p14:cNvContentPartPr/>
              <p14:nvPr/>
            </p14:nvContentPartPr>
            <p14:xfrm>
              <a:off x="6027360" y="5114100"/>
              <a:ext cx="1312200" cy="591840"/>
            </p14:xfrm>
          </p:contentPart>
        </mc:Choice>
        <mc:Fallback xmlns="">
          <p:pic>
            <p:nvPicPr>
              <p:cNvPr id="228" name="Ink 227"/>
              <p:cNvPicPr/>
              <p:nvPr/>
            </p:nvPicPr>
            <p:blipFill>
              <a:blip r:embed="rId99"/>
              <a:stretch>
                <a:fillRect/>
              </a:stretch>
            </p:blipFill>
            <p:spPr>
              <a:xfrm>
                <a:off x="6027360" y="5114100"/>
                <a:ext cx="1312200" cy="59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0">
            <p14:nvContentPartPr>
              <p14:cNvPr id="232" name="Ink 231"/>
              <p14:cNvContentPartPr/>
              <p14:nvPr/>
            </p14:nvContentPartPr>
            <p14:xfrm>
              <a:off x="5518320" y="5597220"/>
              <a:ext cx="688680" cy="407520"/>
            </p14:xfrm>
          </p:contentPart>
        </mc:Choice>
        <mc:Fallback xmlns="">
          <p:pic>
            <p:nvPicPr>
              <p:cNvPr id="232" name="Ink 231"/>
              <p:cNvPicPr/>
              <p:nvPr/>
            </p:nvPicPr>
            <p:blipFill>
              <a:blip r:embed="rId101"/>
              <a:stretch>
                <a:fillRect/>
              </a:stretch>
            </p:blipFill>
            <p:spPr>
              <a:xfrm>
                <a:off x="5518320" y="5597220"/>
                <a:ext cx="688680" cy="40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2">
            <p14:nvContentPartPr>
              <p14:cNvPr id="237" name="Ink 236"/>
              <p14:cNvContentPartPr/>
              <p14:nvPr/>
            </p14:nvContentPartPr>
            <p14:xfrm>
              <a:off x="3026664" y="6303180"/>
              <a:ext cx="218616" cy="185172"/>
            </p14:xfrm>
          </p:contentPart>
        </mc:Choice>
        <mc:Fallback xmlns="">
          <p:pic>
            <p:nvPicPr>
              <p:cNvPr id="237" name="Ink 236"/>
              <p:cNvPicPr/>
              <p:nvPr/>
            </p:nvPicPr>
            <p:blipFill>
              <a:blip r:embed="rId103"/>
              <a:stretch>
                <a:fillRect/>
              </a:stretch>
            </p:blipFill>
            <p:spPr>
              <a:xfrm>
                <a:off x="3026664" y="6303180"/>
                <a:ext cx="218616" cy="1851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4">
            <p14:nvContentPartPr>
              <p14:cNvPr id="243" name="Ink 242"/>
              <p14:cNvContentPartPr/>
              <p14:nvPr/>
            </p14:nvContentPartPr>
            <p14:xfrm>
              <a:off x="4843320" y="5916180"/>
              <a:ext cx="1325880" cy="603360"/>
            </p14:xfrm>
          </p:contentPart>
        </mc:Choice>
        <mc:Fallback xmlns="">
          <p:pic>
            <p:nvPicPr>
              <p:cNvPr id="243" name="Ink 242"/>
              <p:cNvPicPr/>
              <p:nvPr/>
            </p:nvPicPr>
            <p:blipFill>
              <a:blip r:embed="rId105"/>
              <a:stretch>
                <a:fillRect/>
              </a:stretch>
            </p:blipFill>
            <p:spPr>
              <a:xfrm>
                <a:off x="4843320" y="5916180"/>
                <a:ext cx="1325880" cy="60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6">
            <p14:nvContentPartPr>
              <p14:cNvPr id="251" name="Ink 250"/>
              <p14:cNvContentPartPr/>
              <p14:nvPr/>
            </p14:nvContentPartPr>
            <p14:xfrm>
              <a:off x="1923720" y="6167820"/>
              <a:ext cx="1591560" cy="613440"/>
            </p14:xfrm>
          </p:contentPart>
        </mc:Choice>
        <mc:Fallback xmlns="">
          <p:pic>
            <p:nvPicPr>
              <p:cNvPr id="251" name="Ink 250"/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>
                <a:off x="1923720" y="6167820"/>
                <a:ext cx="1591560" cy="61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8">
            <p14:nvContentPartPr>
              <p14:cNvPr id="254" name="Ink 253"/>
              <p14:cNvContentPartPr/>
              <p14:nvPr/>
            </p14:nvContentPartPr>
            <p14:xfrm>
              <a:off x="2127120" y="6005100"/>
              <a:ext cx="304920" cy="143280"/>
            </p14:xfrm>
          </p:contentPart>
        </mc:Choice>
        <mc:Fallback xmlns="">
          <p:pic>
            <p:nvPicPr>
              <p:cNvPr id="254" name="Ink 253"/>
              <p:cNvPicPr/>
              <p:nvPr/>
            </p:nvPicPr>
            <p:blipFill>
              <a:blip r:embed="rId109"/>
              <a:stretch>
                <a:fillRect/>
              </a:stretch>
            </p:blipFill>
            <p:spPr>
              <a:xfrm>
                <a:off x="2127120" y="6005100"/>
                <a:ext cx="304920" cy="14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0">
            <p14:nvContentPartPr>
              <p14:cNvPr id="259" name="Ink 258"/>
              <p14:cNvContentPartPr/>
              <p14:nvPr/>
            </p14:nvContentPartPr>
            <p14:xfrm>
              <a:off x="7160640" y="6309660"/>
              <a:ext cx="0" cy="127080"/>
            </p14:xfrm>
          </p:contentPart>
        </mc:Choice>
        <mc:Fallback xmlns="">
          <p:pic>
            <p:nvPicPr>
              <p:cNvPr id="259" name="Ink 258"/>
              <p:cNvPicPr/>
              <p:nvPr/>
            </p:nvPicPr>
            <p:blipFill>
              <a:blip r:embed="rId111"/>
              <a:stretch>
                <a:fillRect/>
              </a:stretch>
            </p:blipFill>
            <p:spPr>
              <a:xfrm>
                <a:off x="7160640" y="6309660"/>
                <a:ext cx="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2">
            <p14:nvContentPartPr>
              <p14:cNvPr id="261" name="Ink 260"/>
              <p14:cNvContentPartPr/>
              <p14:nvPr/>
            </p14:nvContentPartPr>
            <p14:xfrm>
              <a:off x="6767520" y="5696580"/>
              <a:ext cx="914040" cy="738720"/>
            </p14:xfrm>
          </p:contentPart>
        </mc:Choice>
        <mc:Fallback xmlns="">
          <p:pic>
            <p:nvPicPr>
              <p:cNvPr id="261" name="Ink 260"/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>
                <a:off x="6767520" y="5696580"/>
                <a:ext cx="914040" cy="73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271" name="Ink 270"/>
              <p14:cNvContentPartPr/>
              <p14:nvPr/>
            </p14:nvContentPartPr>
            <p14:xfrm>
              <a:off x="6675720" y="6065580"/>
              <a:ext cx="1286280" cy="461880"/>
            </p14:xfrm>
          </p:contentPart>
        </mc:Choice>
        <mc:Fallback xmlns="">
          <p:pic>
            <p:nvPicPr>
              <p:cNvPr id="271" name="Ink 270"/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675720" y="6065580"/>
                <a:ext cx="1286280" cy="46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6">
            <p14:nvContentPartPr>
              <p14:cNvPr id="287" name="Ink 286"/>
              <p14:cNvContentPartPr/>
              <p14:nvPr/>
            </p14:nvContentPartPr>
            <p14:xfrm>
              <a:off x="7185480" y="4765980"/>
              <a:ext cx="1883520" cy="598680"/>
            </p14:xfrm>
          </p:contentPart>
        </mc:Choice>
        <mc:Fallback xmlns="">
          <p:pic>
            <p:nvPicPr>
              <p:cNvPr id="287" name="Ink 286"/>
              <p:cNvPicPr/>
              <p:nvPr/>
            </p:nvPicPr>
            <p:blipFill>
              <a:blip r:embed="rId117"/>
              <a:stretch>
                <a:fillRect/>
              </a:stretch>
            </p:blipFill>
            <p:spPr>
              <a:xfrm>
                <a:off x="7185480" y="4765980"/>
                <a:ext cx="1883520" cy="59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8">
            <p14:nvContentPartPr>
              <p14:cNvPr id="36" name="Ink 35"/>
              <p14:cNvContentPartPr/>
              <p14:nvPr/>
            </p14:nvContentPartPr>
            <p14:xfrm>
              <a:off x="5100984" y="6118860"/>
              <a:ext cx="647736" cy="279132"/>
            </p14:xfrm>
          </p:contentPart>
        </mc:Choice>
        <mc:Fallback xmlns="">
          <p:pic>
            <p:nvPicPr>
              <p:cNvPr id="36" name="Ink 35"/>
              <p:cNvPicPr/>
              <p:nvPr/>
            </p:nvPicPr>
            <p:blipFill>
              <a:blip r:embed="rId119"/>
              <a:stretch>
                <a:fillRect/>
              </a:stretch>
            </p:blipFill>
            <p:spPr>
              <a:xfrm>
                <a:off x="5100984" y="6118860"/>
                <a:ext cx="647736" cy="2791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0">
            <p14:nvContentPartPr>
              <p14:cNvPr id="5" name="Ink 4"/>
              <p14:cNvContentPartPr/>
              <p14:nvPr/>
            </p14:nvContentPartPr>
            <p14:xfrm>
              <a:off x="5189640" y="751980"/>
              <a:ext cx="394920" cy="460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21"/>
              <a:stretch>
                <a:fillRect/>
              </a:stretch>
            </p:blipFill>
            <p:spPr>
              <a:xfrm>
                <a:off x="5189640" y="751980"/>
                <a:ext cx="394920" cy="46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2">
            <p14:nvContentPartPr>
              <p14:cNvPr id="23" name="Ink 22"/>
              <p14:cNvContentPartPr/>
              <p14:nvPr/>
            </p14:nvContentPartPr>
            <p14:xfrm>
              <a:off x="2897520" y="1096500"/>
              <a:ext cx="199440" cy="57492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123"/>
              <a:stretch>
                <a:fillRect/>
              </a:stretch>
            </p:blipFill>
            <p:spPr>
              <a:xfrm>
                <a:off x="2897520" y="1096500"/>
                <a:ext cx="199440" cy="57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4">
            <p14:nvContentPartPr>
              <p14:cNvPr id="28" name="Ink 27"/>
              <p14:cNvContentPartPr/>
              <p14:nvPr/>
            </p14:nvContentPartPr>
            <p14:xfrm>
              <a:off x="4675920" y="2585820"/>
              <a:ext cx="3920760" cy="167220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125"/>
              <a:stretch>
                <a:fillRect/>
              </a:stretch>
            </p:blipFill>
            <p:spPr>
              <a:xfrm>
                <a:off x="4675920" y="2585820"/>
                <a:ext cx="3920760" cy="167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6">
            <p14:nvContentPartPr>
              <p14:cNvPr id="29" name="Ink 28"/>
              <p14:cNvContentPartPr/>
              <p14:nvPr/>
            </p14:nvContentPartPr>
            <p14:xfrm>
              <a:off x="1858920" y="4440180"/>
              <a:ext cx="1996920" cy="54684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127"/>
              <a:stretch>
                <a:fillRect/>
              </a:stretch>
            </p:blipFill>
            <p:spPr>
              <a:xfrm>
                <a:off x="1858920" y="4440180"/>
                <a:ext cx="1996920" cy="54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8">
            <p14:nvContentPartPr>
              <p14:cNvPr id="270" name="Ink 269"/>
              <p14:cNvContentPartPr/>
              <p14:nvPr/>
            </p14:nvContentPartPr>
            <p14:xfrm>
              <a:off x="2118120" y="2062020"/>
              <a:ext cx="773640" cy="356760"/>
            </p14:xfrm>
          </p:contentPart>
        </mc:Choice>
        <mc:Fallback xmlns="">
          <p:pic>
            <p:nvPicPr>
              <p:cNvPr id="270" name="Ink 269"/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2118120" y="2062020"/>
                <a:ext cx="773640" cy="35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0">
            <p14:nvContentPartPr>
              <p14:cNvPr id="275" name="Ink 274"/>
              <p14:cNvContentPartPr/>
              <p14:nvPr/>
            </p14:nvContentPartPr>
            <p14:xfrm>
              <a:off x="5574480" y="2025300"/>
              <a:ext cx="9000" cy="0"/>
            </p14:xfrm>
          </p:contentPart>
        </mc:Choice>
        <mc:Fallback xmlns="">
          <p:pic>
            <p:nvPicPr>
              <p:cNvPr id="275" name="Ink 274"/>
              <p:cNvPicPr/>
              <p:nvPr/>
            </p:nvPicPr>
            <p:blipFill>
              <a:blip r:embed="rId131"/>
              <a:stretch>
                <a:fillRect/>
              </a:stretch>
            </p:blipFill>
            <p:spPr>
              <a:xfrm>
                <a:off x="5574480" y="2025300"/>
                <a:ext cx="900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2">
            <p14:nvContentPartPr>
              <p14:cNvPr id="285" name="Ink 284"/>
              <p14:cNvContentPartPr/>
              <p14:nvPr/>
            </p14:nvContentPartPr>
            <p14:xfrm>
              <a:off x="5088120" y="1693380"/>
              <a:ext cx="877680" cy="381600"/>
            </p14:xfrm>
          </p:contentPart>
        </mc:Choice>
        <mc:Fallback xmlns="">
          <p:pic>
            <p:nvPicPr>
              <p:cNvPr id="285" name="Ink 284"/>
              <p:cNvPicPr/>
              <p:nvPr/>
            </p:nvPicPr>
            <p:blipFill>
              <a:blip r:embed="rId133"/>
              <a:stretch>
                <a:fillRect/>
              </a:stretch>
            </p:blipFill>
            <p:spPr>
              <a:xfrm>
                <a:off x="5088120" y="1693380"/>
                <a:ext cx="877680" cy="38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4">
            <p14:nvContentPartPr>
              <p14:cNvPr id="35" name="Ink 34"/>
              <p14:cNvContentPartPr/>
              <p14:nvPr/>
            </p14:nvContentPartPr>
            <p14:xfrm>
              <a:off x="1200840" y="5421900"/>
              <a:ext cx="672120" cy="38952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135"/>
              <a:stretch>
                <a:fillRect/>
              </a:stretch>
            </p:blipFill>
            <p:spPr>
              <a:xfrm>
                <a:off x="1200840" y="5421900"/>
                <a:ext cx="672120" cy="38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6">
            <p14:nvContentPartPr>
              <p14:cNvPr id="48" name="Ink 47"/>
              <p14:cNvContentPartPr/>
              <p14:nvPr/>
            </p14:nvContentPartPr>
            <p14:xfrm>
              <a:off x="6384840" y="4744740"/>
              <a:ext cx="749880" cy="852480"/>
            </p14:xfrm>
          </p:contentPart>
        </mc:Choice>
        <mc:Fallback xmlns="">
          <p:pic>
            <p:nvPicPr>
              <p:cNvPr id="48" name="Ink 47"/>
              <p:cNvPicPr/>
              <p:nvPr/>
            </p:nvPicPr>
            <p:blipFill>
              <a:blip r:embed="rId137"/>
              <a:stretch>
                <a:fillRect/>
              </a:stretch>
            </p:blipFill>
            <p:spPr>
              <a:xfrm>
                <a:off x="6384840" y="4744740"/>
                <a:ext cx="749880" cy="85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338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/>
              <p14:cNvContentPartPr/>
              <p14:nvPr/>
            </p14:nvContentPartPr>
            <p14:xfrm>
              <a:off x="894480" y="625620"/>
              <a:ext cx="1319760" cy="170460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4480" y="625620"/>
                <a:ext cx="1319760" cy="170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3" name="Ink 22"/>
              <p14:cNvContentPartPr/>
              <p14:nvPr/>
            </p14:nvContentPartPr>
            <p14:xfrm>
              <a:off x="996360" y="1109100"/>
              <a:ext cx="1131120" cy="2026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6360" y="1109100"/>
                <a:ext cx="1131120" cy="2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" name="Ink 24"/>
              <p14:cNvContentPartPr/>
              <p14:nvPr/>
            </p14:nvContentPartPr>
            <p14:xfrm>
              <a:off x="2101200" y="1505460"/>
              <a:ext cx="1449720" cy="161712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01200" y="1505460"/>
                <a:ext cx="1449720" cy="161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7" name="Ink 26"/>
              <p14:cNvContentPartPr/>
              <p14:nvPr/>
            </p14:nvContentPartPr>
            <p14:xfrm>
              <a:off x="2088960" y="1388460"/>
              <a:ext cx="194040" cy="28008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88960" y="1388460"/>
                <a:ext cx="194040" cy="28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5" name="Ink 34"/>
              <p14:cNvContentPartPr/>
              <p14:nvPr/>
            </p14:nvContentPartPr>
            <p14:xfrm>
              <a:off x="5199360" y="2544420"/>
              <a:ext cx="43920" cy="108504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199360" y="2544420"/>
                <a:ext cx="43920" cy="10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8" name="Ink 37"/>
              <p14:cNvContentPartPr/>
              <p14:nvPr/>
            </p14:nvContentPartPr>
            <p14:xfrm>
              <a:off x="5267400" y="2350020"/>
              <a:ext cx="1778400" cy="1796400"/>
            </p14:xfrm>
          </p:contentPart>
        </mc:Choice>
        <mc:Fallback xmlns="">
          <p:pic>
            <p:nvPicPr>
              <p:cNvPr id="38" name="Ink 3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267400" y="2350020"/>
                <a:ext cx="1778400" cy="179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6" name="Ink 55"/>
              <p14:cNvContentPartPr/>
              <p14:nvPr/>
            </p14:nvContentPartPr>
            <p14:xfrm>
              <a:off x="5391600" y="2735940"/>
              <a:ext cx="1524240" cy="445680"/>
            </p14:xfrm>
          </p:contentPart>
        </mc:Choice>
        <mc:Fallback xmlns="">
          <p:pic>
            <p:nvPicPr>
              <p:cNvPr id="56" name="Ink 55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391600" y="2735940"/>
                <a:ext cx="1524240" cy="44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6" name="Ink 65"/>
              <p14:cNvContentPartPr/>
              <p14:nvPr/>
            </p14:nvContentPartPr>
            <p14:xfrm>
              <a:off x="5268120" y="2418420"/>
              <a:ext cx="488520" cy="1664280"/>
            </p14:xfrm>
          </p:contentPart>
        </mc:Choice>
        <mc:Fallback xmlns="">
          <p:pic>
            <p:nvPicPr>
              <p:cNvPr id="66" name="Ink 65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268120" y="2418420"/>
                <a:ext cx="488520" cy="166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71" name="Ink 70"/>
              <p14:cNvContentPartPr/>
              <p14:nvPr/>
            </p14:nvContentPartPr>
            <p14:xfrm>
              <a:off x="5476920" y="2397180"/>
              <a:ext cx="1427040" cy="254880"/>
            </p14:xfrm>
          </p:contentPart>
        </mc:Choice>
        <mc:Fallback xmlns="">
          <p:pic>
            <p:nvPicPr>
              <p:cNvPr id="71" name="Ink 7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476920" y="2397180"/>
                <a:ext cx="1427040" cy="25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75" name="Ink 74"/>
              <p14:cNvContentPartPr/>
              <p14:nvPr/>
            </p14:nvContentPartPr>
            <p14:xfrm>
              <a:off x="5261640" y="2659980"/>
              <a:ext cx="475200" cy="1323000"/>
            </p14:xfrm>
          </p:contentPart>
        </mc:Choice>
        <mc:Fallback xmlns="">
          <p:pic>
            <p:nvPicPr>
              <p:cNvPr id="75" name="Ink 74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261640" y="2659980"/>
                <a:ext cx="475200" cy="132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77" name="Ink 76"/>
              <p14:cNvContentPartPr/>
              <p14:nvPr/>
            </p14:nvContentPartPr>
            <p14:xfrm>
              <a:off x="4555680" y="2952660"/>
              <a:ext cx="266040" cy="317520"/>
            </p14:xfrm>
          </p:contentPart>
        </mc:Choice>
        <mc:Fallback xmlns="">
          <p:pic>
            <p:nvPicPr>
              <p:cNvPr id="77" name="Ink 76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555680" y="2952660"/>
                <a:ext cx="26604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9" name="Ink 78"/>
              <p14:cNvContentPartPr/>
              <p14:nvPr/>
            </p14:nvContentPartPr>
            <p14:xfrm>
              <a:off x="5215560" y="2711100"/>
              <a:ext cx="1766160" cy="1500480"/>
            </p14:xfrm>
          </p:contentPart>
        </mc:Choice>
        <mc:Fallback xmlns="">
          <p:pic>
            <p:nvPicPr>
              <p:cNvPr id="79" name="Ink 78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215560" y="2711100"/>
                <a:ext cx="1766160" cy="150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80" name="Ink 79"/>
              <p14:cNvContentPartPr/>
              <p14:nvPr/>
            </p14:nvContentPartPr>
            <p14:xfrm>
              <a:off x="5791920" y="3409860"/>
              <a:ext cx="1110960" cy="701640"/>
            </p14:xfrm>
          </p:contentPart>
        </mc:Choice>
        <mc:Fallback xmlns="">
          <p:pic>
            <p:nvPicPr>
              <p:cNvPr id="80" name="Ink 79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791920" y="3409860"/>
                <a:ext cx="1110960" cy="70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85" name="Ink 84"/>
              <p14:cNvContentPartPr/>
              <p14:nvPr/>
            </p14:nvContentPartPr>
            <p14:xfrm>
              <a:off x="3374160" y="3117540"/>
              <a:ext cx="1193040" cy="35640"/>
            </p14:xfrm>
          </p:contentPart>
        </mc:Choice>
        <mc:Fallback xmlns="">
          <p:pic>
            <p:nvPicPr>
              <p:cNvPr id="85" name="Ink 8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374160" y="3117540"/>
                <a:ext cx="1193040" cy="3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86" name="Ink 85"/>
              <p14:cNvContentPartPr/>
              <p14:nvPr/>
            </p14:nvContentPartPr>
            <p14:xfrm>
              <a:off x="1007160" y="807780"/>
              <a:ext cx="1056600" cy="1342440"/>
            </p14:xfrm>
          </p:contentPart>
        </mc:Choice>
        <mc:Fallback xmlns="">
          <p:pic>
            <p:nvPicPr>
              <p:cNvPr id="86" name="Ink 8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007160" y="807780"/>
                <a:ext cx="1056600" cy="134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87" name="Ink 86"/>
              <p14:cNvContentPartPr/>
              <p14:nvPr/>
            </p14:nvContentPartPr>
            <p14:xfrm>
              <a:off x="1200840" y="1554420"/>
              <a:ext cx="582840" cy="347040"/>
            </p14:xfrm>
          </p:contentPart>
        </mc:Choice>
        <mc:Fallback xmlns="">
          <p:pic>
            <p:nvPicPr>
              <p:cNvPr id="87" name="Ink 8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200840" y="1554420"/>
                <a:ext cx="582840" cy="34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2" name="Ink 11"/>
              <p14:cNvContentPartPr/>
              <p14:nvPr/>
            </p14:nvContentPartPr>
            <p14:xfrm>
              <a:off x="957480" y="4211580"/>
              <a:ext cx="2248560" cy="10429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57480" y="4211580"/>
                <a:ext cx="2248560" cy="104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32" name="Ink 31"/>
              <p14:cNvContentPartPr/>
              <p14:nvPr/>
            </p14:nvContentPartPr>
            <p14:xfrm>
              <a:off x="1389840" y="4872900"/>
              <a:ext cx="648360" cy="0"/>
            </p14:xfrm>
          </p:contentPart>
        </mc:Choice>
        <mc:Fallback xmlns="">
          <p:pic>
            <p:nvPicPr>
              <p:cNvPr id="32" name="Ink 31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389840" y="4872900"/>
                <a:ext cx="64836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50" name="Ink 49"/>
              <p14:cNvContentPartPr/>
              <p14:nvPr/>
            </p14:nvContentPartPr>
            <p14:xfrm>
              <a:off x="943080" y="3870300"/>
              <a:ext cx="498240" cy="715680"/>
            </p14:xfrm>
          </p:contentPart>
        </mc:Choice>
        <mc:Fallback xmlns="">
          <p:pic>
            <p:nvPicPr>
              <p:cNvPr id="50" name="Ink 4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943080" y="3870300"/>
                <a:ext cx="498240" cy="71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51" name="Ink 50"/>
              <p14:cNvContentPartPr/>
              <p14:nvPr/>
            </p14:nvContentPartPr>
            <p14:xfrm>
              <a:off x="1071960" y="4464300"/>
              <a:ext cx="1169280" cy="537120"/>
            </p14:xfrm>
          </p:contentPart>
        </mc:Choice>
        <mc:Fallback xmlns="">
          <p:pic>
            <p:nvPicPr>
              <p:cNvPr id="51" name="Ink 5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1071960" y="4464300"/>
                <a:ext cx="1169280" cy="5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52" name="Ink 51"/>
              <p14:cNvContentPartPr/>
              <p14:nvPr/>
            </p14:nvContentPartPr>
            <p14:xfrm>
              <a:off x="703320" y="4233900"/>
              <a:ext cx="1576080" cy="855000"/>
            </p14:xfrm>
          </p:contentPart>
        </mc:Choice>
        <mc:Fallback xmlns="">
          <p:pic>
            <p:nvPicPr>
              <p:cNvPr id="52" name="Ink 5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703320" y="4233900"/>
                <a:ext cx="1576080" cy="85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53" name="Ink 52"/>
              <p14:cNvContentPartPr/>
              <p14:nvPr/>
            </p14:nvContentPartPr>
            <p14:xfrm>
              <a:off x="1008600" y="4456020"/>
              <a:ext cx="591480" cy="493200"/>
            </p14:xfrm>
          </p:contentPart>
        </mc:Choice>
        <mc:Fallback xmlns="">
          <p:pic>
            <p:nvPicPr>
              <p:cNvPr id="53" name="Ink 5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008600" y="4456020"/>
                <a:ext cx="591480" cy="49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54" name="Ink 53"/>
              <p14:cNvContentPartPr/>
              <p14:nvPr/>
            </p14:nvContentPartPr>
            <p14:xfrm>
              <a:off x="773160" y="4222020"/>
              <a:ext cx="106560" cy="714960"/>
            </p14:xfrm>
          </p:contentPart>
        </mc:Choice>
        <mc:Fallback xmlns="">
          <p:pic>
            <p:nvPicPr>
              <p:cNvPr id="54" name="Ink 5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73160" y="4222020"/>
                <a:ext cx="106560" cy="71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55" name="Ink 54"/>
              <p14:cNvContentPartPr/>
              <p14:nvPr/>
            </p14:nvContentPartPr>
            <p14:xfrm>
              <a:off x="1513680" y="3689580"/>
              <a:ext cx="63360" cy="687960"/>
            </p14:xfrm>
          </p:contentPart>
        </mc:Choice>
        <mc:Fallback xmlns="">
          <p:pic>
            <p:nvPicPr>
              <p:cNvPr id="55" name="Ink 5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1513680" y="3689580"/>
                <a:ext cx="63360" cy="68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57" name="Ink 56"/>
              <p14:cNvContentPartPr/>
              <p14:nvPr/>
            </p14:nvContentPartPr>
            <p14:xfrm>
              <a:off x="733200" y="3642780"/>
              <a:ext cx="771120" cy="518040"/>
            </p14:xfrm>
          </p:contentPart>
        </mc:Choice>
        <mc:Fallback xmlns="">
          <p:pic>
            <p:nvPicPr>
              <p:cNvPr id="57" name="Ink 56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733200" y="3642780"/>
                <a:ext cx="771120" cy="51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58" name="Ink 57"/>
              <p14:cNvContentPartPr/>
              <p14:nvPr/>
            </p14:nvContentPartPr>
            <p14:xfrm>
              <a:off x="902400" y="4008180"/>
              <a:ext cx="488880" cy="369000"/>
            </p14:xfrm>
          </p:contentPart>
        </mc:Choice>
        <mc:Fallback xmlns="">
          <p:pic>
            <p:nvPicPr>
              <p:cNvPr id="58" name="Ink 57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902400" y="4008180"/>
                <a:ext cx="488880" cy="36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59" name="Ink 58"/>
              <p14:cNvContentPartPr/>
              <p14:nvPr/>
            </p14:nvContentPartPr>
            <p14:xfrm>
              <a:off x="1415760" y="4568340"/>
              <a:ext cx="355680" cy="368280"/>
            </p14:xfrm>
          </p:contentPart>
        </mc:Choice>
        <mc:Fallback xmlns="">
          <p:pic>
            <p:nvPicPr>
              <p:cNvPr id="59" name="Ink 58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1415760" y="4568340"/>
                <a:ext cx="35568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60" name="Ink 59"/>
              <p14:cNvContentPartPr/>
              <p14:nvPr/>
            </p14:nvContentPartPr>
            <p14:xfrm>
              <a:off x="1631040" y="4596060"/>
              <a:ext cx="239760" cy="353160"/>
            </p14:xfrm>
          </p:contentPart>
        </mc:Choice>
        <mc:Fallback xmlns="">
          <p:pic>
            <p:nvPicPr>
              <p:cNvPr id="60" name="Ink 59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631040" y="4596060"/>
                <a:ext cx="239760" cy="35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61" name="Ink 60"/>
              <p14:cNvContentPartPr/>
              <p14:nvPr/>
            </p14:nvContentPartPr>
            <p14:xfrm>
              <a:off x="1866840" y="4681740"/>
              <a:ext cx="95040" cy="137520"/>
            </p14:xfrm>
          </p:contentPart>
        </mc:Choice>
        <mc:Fallback xmlns="">
          <p:pic>
            <p:nvPicPr>
              <p:cNvPr id="61" name="Ink 60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1866840" y="4681740"/>
                <a:ext cx="95040" cy="13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62" name="Ink 61"/>
              <p14:cNvContentPartPr/>
              <p14:nvPr/>
            </p14:nvContentPartPr>
            <p14:xfrm>
              <a:off x="1859640" y="4567620"/>
              <a:ext cx="254880" cy="337680"/>
            </p14:xfrm>
          </p:contentPart>
        </mc:Choice>
        <mc:Fallback xmlns="">
          <p:pic>
            <p:nvPicPr>
              <p:cNvPr id="62" name="Ink 61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1859640" y="4567620"/>
                <a:ext cx="254880" cy="33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63" name="Ink 62"/>
              <p14:cNvContentPartPr/>
              <p14:nvPr/>
            </p14:nvContentPartPr>
            <p14:xfrm>
              <a:off x="2062680" y="4605420"/>
              <a:ext cx="128160" cy="242640"/>
            </p14:xfrm>
          </p:contentPart>
        </mc:Choice>
        <mc:Fallback xmlns="">
          <p:pic>
            <p:nvPicPr>
              <p:cNvPr id="63" name="Ink 62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062680" y="4605420"/>
                <a:ext cx="128160" cy="24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64" name="Ink 63"/>
              <p14:cNvContentPartPr/>
              <p14:nvPr/>
            </p14:nvContentPartPr>
            <p14:xfrm>
              <a:off x="2034600" y="4592460"/>
              <a:ext cx="207000" cy="285480"/>
            </p14:xfrm>
          </p:contentPart>
        </mc:Choice>
        <mc:Fallback xmlns="">
          <p:pic>
            <p:nvPicPr>
              <p:cNvPr id="64" name="Ink 63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2034600" y="4592460"/>
                <a:ext cx="207000" cy="2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65" name="Ink 64"/>
              <p14:cNvContentPartPr/>
              <p14:nvPr/>
            </p14:nvContentPartPr>
            <p14:xfrm>
              <a:off x="1988160" y="4644300"/>
              <a:ext cx="278280" cy="316080"/>
            </p14:xfrm>
          </p:contentPart>
        </mc:Choice>
        <mc:Fallback xmlns="">
          <p:pic>
            <p:nvPicPr>
              <p:cNvPr id="65" name="Ink 64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1988160" y="4644300"/>
                <a:ext cx="278280" cy="31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67" name="Ink 66"/>
              <p14:cNvContentPartPr/>
              <p14:nvPr/>
            </p14:nvContentPartPr>
            <p14:xfrm>
              <a:off x="2317560" y="4389060"/>
              <a:ext cx="125640" cy="178920"/>
            </p14:xfrm>
          </p:contentPart>
        </mc:Choice>
        <mc:Fallback xmlns="">
          <p:pic>
            <p:nvPicPr>
              <p:cNvPr id="67" name="Ink 66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2317560" y="4389060"/>
                <a:ext cx="125640" cy="1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83" name="Ink 82"/>
              <p14:cNvContentPartPr/>
              <p14:nvPr/>
            </p14:nvContentPartPr>
            <p14:xfrm>
              <a:off x="741840" y="5215620"/>
              <a:ext cx="1359720" cy="48240"/>
            </p14:xfrm>
          </p:contentPart>
        </mc:Choice>
        <mc:Fallback xmlns="">
          <p:pic>
            <p:nvPicPr>
              <p:cNvPr id="83" name="Ink 82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741840" y="5215620"/>
                <a:ext cx="1359720" cy="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89" name="Ink 88"/>
              <p14:cNvContentPartPr/>
              <p14:nvPr/>
            </p14:nvContentPartPr>
            <p14:xfrm>
              <a:off x="830400" y="4160460"/>
              <a:ext cx="84600" cy="712440"/>
            </p14:xfrm>
          </p:contentPart>
        </mc:Choice>
        <mc:Fallback xmlns="">
          <p:pic>
            <p:nvPicPr>
              <p:cNvPr id="89" name="Ink 88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830400" y="4160460"/>
                <a:ext cx="84600" cy="71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90" name="Ink 89"/>
              <p14:cNvContentPartPr/>
              <p14:nvPr/>
            </p14:nvContentPartPr>
            <p14:xfrm>
              <a:off x="641400" y="4135980"/>
              <a:ext cx="62280" cy="1053360"/>
            </p14:xfrm>
          </p:contentPart>
        </mc:Choice>
        <mc:Fallback xmlns="">
          <p:pic>
            <p:nvPicPr>
              <p:cNvPr id="90" name="Ink 89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641400" y="4135980"/>
                <a:ext cx="62280" cy="105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91" name="Ink 90"/>
              <p14:cNvContentPartPr/>
              <p14:nvPr/>
            </p14:nvContentPartPr>
            <p14:xfrm>
              <a:off x="729960" y="4096740"/>
              <a:ext cx="74880" cy="966600"/>
            </p14:xfrm>
          </p:contentPart>
        </mc:Choice>
        <mc:Fallback xmlns="">
          <p:pic>
            <p:nvPicPr>
              <p:cNvPr id="91" name="Ink 90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729960" y="4096740"/>
                <a:ext cx="74880" cy="96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92" name="Ink 91"/>
              <p14:cNvContentPartPr/>
              <p14:nvPr/>
            </p14:nvContentPartPr>
            <p14:xfrm>
              <a:off x="769200" y="3524700"/>
              <a:ext cx="722520" cy="542880"/>
            </p14:xfrm>
          </p:contentPart>
        </mc:Choice>
        <mc:Fallback xmlns="">
          <p:pic>
            <p:nvPicPr>
              <p:cNvPr id="92" name="Ink 91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769200" y="3524700"/>
                <a:ext cx="722520" cy="54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93" name="Ink 92"/>
              <p14:cNvContentPartPr/>
              <p14:nvPr/>
            </p14:nvContentPartPr>
            <p14:xfrm>
              <a:off x="827880" y="4313100"/>
              <a:ext cx="1630080" cy="839520"/>
            </p14:xfrm>
          </p:contentPart>
        </mc:Choice>
        <mc:Fallback xmlns="">
          <p:pic>
            <p:nvPicPr>
              <p:cNvPr id="93" name="Ink 92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827880" y="4313100"/>
                <a:ext cx="1630080" cy="83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95" name="Ink 94"/>
              <p14:cNvContentPartPr/>
              <p14:nvPr/>
            </p14:nvContentPartPr>
            <p14:xfrm>
              <a:off x="1453200" y="3580860"/>
              <a:ext cx="190440" cy="859680"/>
            </p14:xfrm>
          </p:contentPart>
        </mc:Choice>
        <mc:Fallback xmlns="">
          <p:pic>
            <p:nvPicPr>
              <p:cNvPr id="95" name="Ink 94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1453200" y="3580860"/>
                <a:ext cx="190440" cy="85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97" name="Ink 96"/>
              <p14:cNvContentPartPr/>
              <p14:nvPr/>
            </p14:nvContentPartPr>
            <p14:xfrm>
              <a:off x="880080" y="3664380"/>
              <a:ext cx="585720" cy="483480"/>
            </p14:xfrm>
          </p:contentPart>
        </mc:Choice>
        <mc:Fallback xmlns="">
          <p:pic>
            <p:nvPicPr>
              <p:cNvPr id="97" name="Ink 96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880080" y="3664380"/>
                <a:ext cx="585720" cy="48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98" name="Ink 97"/>
              <p14:cNvContentPartPr/>
              <p14:nvPr/>
            </p14:nvContentPartPr>
            <p14:xfrm>
              <a:off x="3146640" y="3146340"/>
              <a:ext cx="239040" cy="1317600"/>
            </p14:xfrm>
          </p:contentPart>
        </mc:Choice>
        <mc:Fallback xmlns="">
          <p:pic>
            <p:nvPicPr>
              <p:cNvPr id="98" name="Ink 97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3146640" y="3146340"/>
                <a:ext cx="239040" cy="131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101" name="Ink 100"/>
              <p14:cNvContentPartPr/>
              <p14:nvPr/>
            </p14:nvContentPartPr>
            <p14:xfrm>
              <a:off x="410280" y="3130140"/>
              <a:ext cx="852480" cy="1017720"/>
            </p14:xfrm>
          </p:contentPart>
        </mc:Choice>
        <mc:Fallback xmlns="">
          <p:pic>
            <p:nvPicPr>
              <p:cNvPr id="101" name="Ink 100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10280" y="3130140"/>
                <a:ext cx="852480" cy="101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10" name="Ink 9"/>
              <p14:cNvContentPartPr/>
              <p14:nvPr/>
            </p14:nvContentPartPr>
            <p14:xfrm>
              <a:off x="4971840" y="345540"/>
              <a:ext cx="1806480" cy="6235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971840" y="345540"/>
                <a:ext cx="1806480" cy="62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17" name="Ink 16"/>
              <p14:cNvContentPartPr/>
              <p14:nvPr/>
            </p14:nvContentPartPr>
            <p14:xfrm>
              <a:off x="4896600" y="1111980"/>
              <a:ext cx="2021400" cy="702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4896600" y="1111980"/>
                <a:ext cx="2021400" cy="7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4">
            <p14:nvContentPartPr>
              <p14:cNvPr id="13" name="Ink 12"/>
              <p14:cNvContentPartPr/>
              <p14:nvPr/>
            </p14:nvContentPartPr>
            <p14:xfrm>
              <a:off x="1029480" y="1985700"/>
              <a:ext cx="791640" cy="2548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1029480" y="1985700"/>
                <a:ext cx="791640" cy="25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616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/>
          <p:cNvGrpSpPr/>
          <p:nvPr/>
        </p:nvGrpSpPr>
        <p:grpSpPr>
          <a:xfrm>
            <a:off x="1230000" y="3093780"/>
            <a:ext cx="1485360" cy="1701720"/>
            <a:chOff x="1072320" y="2290260"/>
            <a:chExt cx="1485360" cy="1701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6" name="Ink 5"/>
                <p14:cNvContentPartPr/>
                <p14:nvPr/>
              </p14:nvContentPartPr>
              <p14:xfrm>
                <a:off x="1075560" y="2290260"/>
                <a:ext cx="1393920" cy="122256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75560" y="2290260"/>
                  <a:ext cx="1393920" cy="122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Ink 12"/>
                <p14:cNvContentPartPr/>
                <p14:nvPr/>
              </p14:nvContentPartPr>
              <p14:xfrm>
                <a:off x="1197960" y="3766260"/>
                <a:ext cx="1359720" cy="22572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197960" y="3766260"/>
                  <a:ext cx="135972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4" name="Ink 13"/>
                <p14:cNvContentPartPr/>
                <p14:nvPr/>
              </p14:nvContentPartPr>
              <p14:xfrm>
                <a:off x="2483160" y="3282780"/>
                <a:ext cx="54000" cy="5209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483160" y="3282780"/>
                  <a:ext cx="54000" cy="52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Ink 16"/>
                <p14:cNvContentPartPr/>
                <p14:nvPr/>
              </p14:nvContentPartPr>
              <p14:xfrm>
                <a:off x="1298760" y="2572860"/>
                <a:ext cx="661680" cy="47844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298760" y="2572860"/>
                  <a:ext cx="661680" cy="47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8" name="Ink 17"/>
                <p14:cNvContentPartPr/>
                <p14:nvPr/>
              </p14:nvContentPartPr>
              <p14:xfrm>
                <a:off x="1146480" y="2533620"/>
                <a:ext cx="102240" cy="72432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146480" y="2533620"/>
                  <a:ext cx="102240" cy="72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9" name="Ink 18"/>
                <p14:cNvContentPartPr/>
                <p14:nvPr/>
              </p14:nvContentPartPr>
              <p14:xfrm>
                <a:off x="1170960" y="3432180"/>
                <a:ext cx="1289520" cy="42300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170960" y="3432180"/>
                  <a:ext cx="1289520" cy="42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0" name="Ink 19"/>
                <p14:cNvContentPartPr/>
                <p14:nvPr/>
              </p14:nvContentPartPr>
              <p14:xfrm>
                <a:off x="2078880" y="2418420"/>
                <a:ext cx="35280" cy="74484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078880" y="2418420"/>
                  <a:ext cx="35280" cy="74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1" name="Ink 20"/>
                <p14:cNvContentPartPr/>
                <p14:nvPr/>
              </p14:nvContentPartPr>
              <p14:xfrm>
                <a:off x="1313880" y="3189900"/>
                <a:ext cx="779040" cy="11988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313880" y="3189900"/>
                  <a:ext cx="77904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2" name="Ink 21"/>
                <p14:cNvContentPartPr/>
                <p14:nvPr/>
              </p14:nvContentPartPr>
              <p14:xfrm>
                <a:off x="1178880" y="2339580"/>
                <a:ext cx="870480" cy="131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78880" y="2339580"/>
                  <a:ext cx="870480" cy="1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/>
                <p14:cNvContentPartPr/>
                <p14:nvPr/>
              </p14:nvContentPartPr>
              <p14:xfrm>
                <a:off x="1072320" y="2290980"/>
                <a:ext cx="1384200" cy="162828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72320" y="2290980"/>
                  <a:ext cx="1384200" cy="1628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9" name="Group 128"/>
          <p:cNvGrpSpPr/>
          <p:nvPr/>
        </p:nvGrpSpPr>
        <p:grpSpPr>
          <a:xfrm>
            <a:off x="7071720" y="2975340"/>
            <a:ext cx="960480" cy="1540080"/>
            <a:chOff x="6054000" y="1807860"/>
            <a:chExt cx="960480" cy="1540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67" name="Ink 66"/>
                <p14:cNvContentPartPr/>
                <p14:nvPr/>
              </p14:nvContentPartPr>
              <p14:xfrm>
                <a:off x="6204120" y="2087580"/>
                <a:ext cx="717480" cy="1067040"/>
              </p14:xfrm>
            </p:contentPart>
          </mc:Choice>
          <mc:Fallback xmlns="">
            <p:pic>
              <p:nvPicPr>
                <p:cNvPr id="67" name="Ink 66"/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6204120" y="2087580"/>
                  <a:ext cx="717480" cy="106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68" name="Ink 67"/>
                <p14:cNvContentPartPr/>
                <p14:nvPr/>
              </p14:nvContentPartPr>
              <p14:xfrm>
                <a:off x="6169560" y="1958340"/>
                <a:ext cx="618480" cy="403200"/>
              </p14:xfrm>
            </p:contentPart>
          </mc:Choice>
          <mc:Fallback xmlns="">
            <p:pic>
              <p:nvPicPr>
                <p:cNvPr id="68" name="Ink 67"/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6169560" y="1958340"/>
                  <a:ext cx="618480" cy="40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7" name="Ink 6"/>
                <p14:cNvContentPartPr/>
                <p14:nvPr/>
              </p14:nvContentPartPr>
              <p14:xfrm>
                <a:off x="6054000" y="1807860"/>
                <a:ext cx="960480" cy="154008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6054000" y="1807860"/>
                  <a:ext cx="960480" cy="15400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45" name="Ink 44"/>
              <p14:cNvContentPartPr/>
              <p14:nvPr/>
            </p14:nvContentPartPr>
            <p14:xfrm>
              <a:off x="804120" y="947820"/>
              <a:ext cx="6685920" cy="136080"/>
            </p14:xfrm>
          </p:contentPart>
        </mc:Choice>
        <mc:Fallback>
          <p:pic>
            <p:nvPicPr>
              <p:cNvPr id="45" name="Ink 44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804120" y="947820"/>
                <a:ext cx="6685920" cy="136080"/>
              </a:xfrm>
              <a:prstGeom prst="rect">
                <a:avLst/>
              </a:prstGeom>
            </p:spPr>
          </p:pic>
        </mc:Fallback>
      </mc:AlternateContent>
      <p:grpSp>
        <p:nvGrpSpPr>
          <p:cNvPr id="128" name="Group 127"/>
          <p:cNvGrpSpPr/>
          <p:nvPr/>
        </p:nvGrpSpPr>
        <p:grpSpPr>
          <a:xfrm>
            <a:off x="5579420" y="2886060"/>
            <a:ext cx="992160" cy="1816920"/>
            <a:chOff x="3790680" y="1653780"/>
            <a:chExt cx="992160" cy="1816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9" name="Ink 8"/>
                <p14:cNvContentPartPr/>
                <p14:nvPr/>
              </p14:nvContentPartPr>
              <p14:xfrm>
                <a:off x="3814800" y="1680420"/>
                <a:ext cx="776520" cy="162468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3814800" y="1680420"/>
                  <a:ext cx="776520" cy="162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40" name="Ink 39"/>
                <p14:cNvContentPartPr/>
                <p14:nvPr/>
              </p14:nvContentPartPr>
              <p14:xfrm>
                <a:off x="3905880" y="1768980"/>
                <a:ext cx="637920" cy="1373760"/>
              </p14:xfrm>
            </p:contentPart>
          </mc:Choice>
          <mc:Fallback>
            <p:pic>
              <p:nvPicPr>
                <p:cNvPr id="40" name="Ink 39"/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3905880" y="1768980"/>
                  <a:ext cx="637920" cy="137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41" name="Ink 40"/>
                <p14:cNvContentPartPr/>
                <p14:nvPr/>
              </p14:nvContentPartPr>
              <p14:xfrm>
                <a:off x="4003080" y="2863380"/>
                <a:ext cx="523080" cy="433800"/>
              </p14:xfrm>
            </p:contentPart>
          </mc:Choice>
          <mc:Fallback>
            <p:pic>
              <p:nvPicPr>
                <p:cNvPr id="41" name="Ink 40"/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003080" y="2863380"/>
                  <a:ext cx="523080" cy="43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42" name="Ink 41"/>
                <p14:cNvContentPartPr/>
                <p14:nvPr/>
              </p14:nvContentPartPr>
              <p14:xfrm>
                <a:off x="3917400" y="3346860"/>
                <a:ext cx="729000" cy="90720"/>
              </p14:xfrm>
            </p:contentPart>
          </mc:Choice>
          <mc:Fallback>
            <p:pic>
              <p:nvPicPr>
                <p:cNvPr id="42" name="Ink 41"/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3917400" y="3346860"/>
                  <a:ext cx="729000" cy="9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78" name="Ink 77"/>
                <p14:cNvContentPartPr/>
                <p14:nvPr/>
              </p14:nvContentPartPr>
              <p14:xfrm>
                <a:off x="3790680" y="1653780"/>
                <a:ext cx="686880" cy="77760"/>
              </p14:xfrm>
            </p:contentPart>
          </mc:Choice>
          <mc:Fallback>
            <p:pic>
              <p:nvPicPr>
                <p:cNvPr id="78" name="Ink 77"/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790680" y="1653780"/>
                  <a:ext cx="68688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79" name="Ink 78"/>
                <p14:cNvContentPartPr/>
                <p14:nvPr/>
              </p14:nvContentPartPr>
              <p14:xfrm>
                <a:off x="4059960" y="2787060"/>
                <a:ext cx="74520" cy="496080"/>
              </p14:xfrm>
            </p:contentPart>
          </mc:Choice>
          <mc:Fallback>
            <p:pic>
              <p:nvPicPr>
                <p:cNvPr id="79" name="Ink 78"/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4059960" y="2787060"/>
                  <a:ext cx="74520" cy="49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80" name="Ink 79"/>
                <p14:cNvContentPartPr/>
                <p14:nvPr/>
              </p14:nvContentPartPr>
              <p14:xfrm>
                <a:off x="4147800" y="2761500"/>
                <a:ext cx="61200" cy="521640"/>
              </p14:xfrm>
            </p:contentPart>
          </mc:Choice>
          <mc:Fallback>
            <p:pic>
              <p:nvPicPr>
                <p:cNvPr id="80" name="Ink 79"/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4147800" y="2761500"/>
                  <a:ext cx="61200" cy="52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81" name="Ink 80"/>
                <p14:cNvContentPartPr/>
                <p14:nvPr/>
              </p14:nvContentPartPr>
              <p14:xfrm>
                <a:off x="4224840" y="2761500"/>
                <a:ext cx="85680" cy="496440"/>
              </p14:xfrm>
            </p:contentPart>
          </mc:Choice>
          <mc:Fallback>
            <p:pic>
              <p:nvPicPr>
                <p:cNvPr id="81" name="Ink 80"/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224840" y="2761500"/>
                  <a:ext cx="85680" cy="49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82" name="Ink 81"/>
                <p14:cNvContentPartPr/>
                <p14:nvPr/>
              </p14:nvContentPartPr>
              <p14:xfrm>
                <a:off x="4351920" y="2761500"/>
                <a:ext cx="87120" cy="445320"/>
              </p14:xfrm>
            </p:contentPart>
          </mc:Choice>
          <mc:Fallback>
            <p:pic>
              <p:nvPicPr>
                <p:cNvPr id="82" name="Ink 81"/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351920" y="2761500"/>
                  <a:ext cx="87120" cy="44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83" name="Ink 82"/>
                <p14:cNvContentPartPr/>
                <p14:nvPr/>
              </p14:nvContentPartPr>
              <p14:xfrm>
                <a:off x="3803640" y="3308340"/>
                <a:ext cx="140400" cy="140400"/>
              </p14:xfrm>
            </p:contentPart>
          </mc:Choice>
          <mc:Fallback>
            <p:pic>
              <p:nvPicPr>
                <p:cNvPr id="83" name="Ink 82"/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803640" y="3308340"/>
                  <a:ext cx="14040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84" name="Ink 83"/>
                <p14:cNvContentPartPr/>
                <p14:nvPr/>
              </p14:nvContentPartPr>
              <p14:xfrm>
                <a:off x="4591320" y="3321300"/>
                <a:ext cx="172800" cy="140400"/>
              </p14:xfrm>
            </p:contentPart>
          </mc:Choice>
          <mc:Fallback>
            <p:pic>
              <p:nvPicPr>
                <p:cNvPr id="84" name="Ink 83"/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591320" y="3321300"/>
                  <a:ext cx="17280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85" name="Ink 84"/>
                <p14:cNvContentPartPr/>
                <p14:nvPr/>
              </p14:nvContentPartPr>
              <p14:xfrm>
                <a:off x="3842880" y="3423540"/>
                <a:ext cx="939960" cy="47160"/>
              </p14:xfrm>
            </p:contentPart>
          </mc:Choice>
          <mc:Fallback>
            <p:pic>
              <p:nvPicPr>
                <p:cNvPr id="85" name="Ink 84"/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842880" y="3423540"/>
                  <a:ext cx="939960" cy="47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88">
            <p14:nvContentPartPr>
              <p14:cNvPr id="152" name="Ink 151"/>
              <p14:cNvContentPartPr/>
              <p14:nvPr/>
            </p14:nvContentPartPr>
            <p14:xfrm>
              <a:off x="791160" y="1242660"/>
              <a:ext cx="4156920" cy="832320"/>
            </p14:xfrm>
          </p:contentPart>
        </mc:Choice>
        <mc:Fallback>
          <p:pic>
            <p:nvPicPr>
              <p:cNvPr id="152" name="Ink 151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791160" y="1242660"/>
                <a:ext cx="4156920" cy="8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0">
            <p14:nvContentPartPr>
              <p14:cNvPr id="164" name="Ink 163"/>
              <p14:cNvContentPartPr/>
              <p14:nvPr/>
            </p14:nvContentPartPr>
            <p14:xfrm>
              <a:off x="2189400" y="1846380"/>
              <a:ext cx="51480" cy="0"/>
            </p14:xfrm>
          </p:contentPart>
        </mc:Choice>
        <mc:Fallback>
          <p:pic>
            <p:nvPicPr>
              <p:cNvPr id="164" name="Ink 163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2189400" y="1846380"/>
                <a:ext cx="5148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2">
            <p14:nvContentPartPr>
              <p14:cNvPr id="166" name="Ink 165"/>
              <p14:cNvContentPartPr/>
              <p14:nvPr/>
            </p14:nvContentPartPr>
            <p14:xfrm>
              <a:off x="2331960" y="1833780"/>
              <a:ext cx="10440" cy="0"/>
            </p14:xfrm>
          </p:contentPart>
        </mc:Choice>
        <mc:Fallback>
          <p:pic>
            <p:nvPicPr>
              <p:cNvPr id="166" name="Ink 165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2331960" y="1833780"/>
                <a:ext cx="1044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4">
            <p14:nvContentPartPr>
              <p14:cNvPr id="170" name="Ink 169"/>
              <p14:cNvContentPartPr/>
              <p14:nvPr/>
            </p14:nvContentPartPr>
            <p14:xfrm>
              <a:off x="1910040" y="2024580"/>
              <a:ext cx="50760" cy="0"/>
            </p14:xfrm>
          </p:contentPart>
        </mc:Choice>
        <mc:Fallback>
          <p:pic>
            <p:nvPicPr>
              <p:cNvPr id="170" name="Ink 169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1910040" y="2024580"/>
                <a:ext cx="5076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6">
            <p14:nvContentPartPr>
              <p14:cNvPr id="180" name="Ink 179"/>
              <p14:cNvContentPartPr/>
              <p14:nvPr/>
            </p14:nvContentPartPr>
            <p14:xfrm>
              <a:off x="1638600" y="768900"/>
              <a:ext cx="0" cy="21960"/>
            </p14:xfrm>
          </p:contentPart>
        </mc:Choice>
        <mc:Fallback>
          <p:pic>
            <p:nvPicPr>
              <p:cNvPr id="180" name="Ink 179"/>
              <p:cNvPicPr/>
              <p:nvPr/>
            </p:nvPicPr>
            <p:blipFill>
              <a:blip r:embed="rId97"/>
              <a:stretch>
                <a:fillRect/>
              </a:stretch>
            </p:blipFill>
            <p:spPr>
              <a:xfrm>
                <a:off x="1638600" y="768900"/>
                <a:ext cx="0" cy="2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8">
            <p14:nvContentPartPr>
              <p14:cNvPr id="191" name="Ink 190"/>
              <p14:cNvContentPartPr/>
              <p14:nvPr/>
            </p14:nvContentPartPr>
            <p14:xfrm>
              <a:off x="820320" y="528780"/>
              <a:ext cx="4102560" cy="440280"/>
            </p14:xfrm>
          </p:contentPart>
        </mc:Choice>
        <mc:Fallback>
          <p:pic>
            <p:nvPicPr>
              <p:cNvPr id="191" name="Ink 190"/>
              <p:cNvPicPr/>
              <p:nvPr/>
            </p:nvPicPr>
            <p:blipFill>
              <a:blip r:embed="rId99"/>
              <a:stretch>
                <a:fillRect/>
              </a:stretch>
            </p:blipFill>
            <p:spPr>
              <a:xfrm>
                <a:off x="820320" y="528780"/>
                <a:ext cx="4102560" cy="44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0">
            <p14:nvContentPartPr>
              <p14:cNvPr id="199" name="Ink 198"/>
              <p14:cNvContentPartPr/>
              <p14:nvPr/>
            </p14:nvContentPartPr>
            <p14:xfrm>
              <a:off x="3763320" y="1154100"/>
              <a:ext cx="816120" cy="299160"/>
            </p14:xfrm>
          </p:contentPart>
        </mc:Choice>
        <mc:Fallback>
          <p:pic>
            <p:nvPicPr>
              <p:cNvPr id="199" name="Ink 198"/>
              <p:cNvPicPr/>
              <p:nvPr/>
            </p:nvPicPr>
            <p:blipFill>
              <a:blip r:embed="rId101"/>
              <a:stretch>
                <a:fillRect/>
              </a:stretch>
            </p:blipFill>
            <p:spPr>
              <a:xfrm>
                <a:off x="3763320" y="1154100"/>
                <a:ext cx="816120" cy="29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2">
            <p14:nvContentPartPr>
              <p14:cNvPr id="214" name="Ink 213"/>
              <p14:cNvContentPartPr/>
              <p14:nvPr/>
            </p14:nvContentPartPr>
            <p14:xfrm>
              <a:off x="6802080" y="423660"/>
              <a:ext cx="597600" cy="454320"/>
            </p14:xfrm>
          </p:contentPart>
        </mc:Choice>
        <mc:Fallback>
          <p:pic>
            <p:nvPicPr>
              <p:cNvPr id="214" name="Ink 213"/>
              <p:cNvPicPr/>
              <p:nvPr/>
            </p:nvPicPr>
            <p:blipFill>
              <a:blip r:embed="rId103"/>
              <a:stretch>
                <a:fillRect/>
              </a:stretch>
            </p:blipFill>
            <p:spPr>
              <a:xfrm>
                <a:off x="6802080" y="423660"/>
                <a:ext cx="597600" cy="45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4">
            <p14:nvContentPartPr>
              <p14:cNvPr id="243" name="Ink 242"/>
              <p14:cNvContentPartPr/>
              <p14:nvPr/>
            </p14:nvContentPartPr>
            <p14:xfrm>
              <a:off x="6958680" y="1096500"/>
              <a:ext cx="1662480" cy="1245600"/>
            </p14:xfrm>
          </p:contentPart>
        </mc:Choice>
        <mc:Fallback>
          <p:pic>
            <p:nvPicPr>
              <p:cNvPr id="243" name="Ink 242"/>
              <p:cNvPicPr/>
              <p:nvPr/>
            </p:nvPicPr>
            <p:blipFill>
              <a:blip r:embed="rId105"/>
              <a:stretch>
                <a:fillRect/>
              </a:stretch>
            </p:blipFill>
            <p:spPr>
              <a:xfrm>
                <a:off x="6958680" y="1096500"/>
                <a:ext cx="1662480" cy="124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6">
            <p14:nvContentPartPr>
              <p14:cNvPr id="245" name="Ink 244"/>
              <p14:cNvContentPartPr/>
              <p14:nvPr/>
            </p14:nvContentPartPr>
            <p14:xfrm>
              <a:off x="2626080" y="3613260"/>
              <a:ext cx="2601360" cy="173520"/>
            </p14:xfrm>
          </p:contentPart>
        </mc:Choice>
        <mc:Fallback>
          <p:pic>
            <p:nvPicPr>
              <p:cNvPr id="245" name="Ink 244"/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>
                <a:off x="2626080" y="3613260"/>
                <a:ext cx="2601360" cy="17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8">
            <p14:nvContentPartPr>
              <p14:cNvPr id="247" name="Ink 246"/>
              <p14:cNvContentPartPr/>
              <p14:nvPr/>
            </p14:nvContentPartPr>
            <p14:xfrm>
              <a:off x="5012520" y="3473940"/>
              <a:ext cx="267120" cy="369000"/>
            </p14:xfrm>
          </p:contentPart>
        </mc:Choice>
        <mc:Fallback>
          <p:pic>
            <p:nvPicPr>
              <p:cNvPr id="247" name="Ink 246"/>
              <p:cNvPicPr/>
              <p:nvPr/>
            </p:nvPicPr>
            <p:blipFill>
              <a:blip r:embed="rId109"/>
              <a:stretch>
                <a:fillRect/>
              </a:stretch>
            </p:blipFill>
            <p:spPr>
              <a:xfrm>
                <a:off x="5012520" y="3473940"/>
                <a:ext cx="267120" cy="36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0">
            <p14:nvContentPartPr>
              <p14:cNvPr id="255" name="Ink 254"/>
              <p14:cNvContentPartPr/>
              <p14:nvPr/>
            </p14:nvContentPartPr>
            <p14:xfrm>
              <a:off x="2227920" y="5609820"/>
              <a:ext cx="3444480" cy="788040"/>
            </p14:xfrm>
          </p:contentPart>
        </mc:Choice>
        <mc:Fallback>
          <p:pic>
            <p:nvPicPr>
              <p:cNvPr id="255" name="Ink 254"/>
              <p:cNvPicPr/>
              <p:nvPr/>
            </p:nvPicPr>
            <p:blipFill>
              <a:blip r:embed="rId111"/>
              <a:stretch>
                <a:fillRect/>
              </a:stretch>
            </p:blipFill>
            <p:spPr>
              <a:xfrm>
                <a:off x="2227920" y="5609820"/>
                <a:ext cx="3444480" cy="78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7873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Meeting Notes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Entwicklung</dc:creator>
  <cp:lastModifiedBy>Entwicklung</cp:lastModifiedBy>
  <cp:revision>16</cp:revision>
  <dcterms:created xsi:type="dcterms:W3CDTF">2010-10-06T08:25:14Z</dcterms:created>
  <dcterms:modified xsi:type="dcterms:W3CDTF">2010-10-06T09:46:36Z</dcterms:modified>
</cp:coreProperties>
</file>